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15119350"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25CEA-5225-45DB-B9CB-CE59BF5B74FD}" v="77" dt="2021-12-14T11:40:20.407"/>
    <p1510:client id="{440414BC-F934-42AD-941B-AE7DFF67E89A}" v="3" dt="2021-12-14T12:25:04.7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712" autoAdjust="0"/>
  </p:normalViewPr>
  <p:slideViewPr>
    <p:cSldViewPr snapToGrid="0">
      <p:cViewPr>
        <p:scale>
          <a:sx n="61" d="100"/>
          <a:sy n="61" d="100"/>
        </p:scale>
        <p:origin x="314" y="-5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Walker (MSci Theo Phys + App Maths FT)" userId="ae12d88c-4112-4991-bc49-06164ccbb130" providerId="ADAL" clId="{03E25CEA-5225-45DB-B9CB-CE59BF5B74FD}"/>
    <pc:docChg chg="undo custSel modSld modMainMaster">
      <pc:chgData name="Samuel Walker (MSci Theo Phys + App Maths FT)" userId="ae12d88c-4112-4991-bc49-06164ccbb130" providerId="ADAL" clId="{03E25CEA-5225-45DB-B9CB-CE59BF5B74FD}" dt="2021-12-14T12:02:23.121" v="4544" actId="1036"/>
      <pc:docMkLst>
        <pc:docMk/>
      </pc:docMkLst>
      <pc:sldChg chg="addSp delSp modSp mod modNotesTx">
        <pc:chgData name="Samuel Walker (MSci Theo Phys + App Maths FT)" userId="ae12d88c-4112-4991-bc49-06164ccbb130" providerId="ADAL" clId="{03E25CEA-5225-45DB-B9CB-CE59BF5B74FD}" dt="2021-12-14T12:02:23.121" v="4544" actId="1036"/>
        <pc:sldMkLst>
          <pc:docMk/>
          <pc:sldMk cId="1503450649" sldId="256"/>
        </pc:sldMkLst>
        <pc:spChg chg="add mod">
          <ac:chgData name="Samuel Walker (MSci Theo Phys + App Maths FT)" userId="ae12d88c-4112-4991-bc49-06164ccbb130" providerId="ADAL" clId="{03E25CEA-5225-45DB-B9CB-CE59BF5B74FD}" dt="2021-12-07T14:47:34.832" v="1972" actId="20577"/>
          <ac:spMkLst>
            <pc:docMk/>
            <pc:sldMk cId="1503450649" sldId="256"/>
            <ac:spMk id="2" creationId="{9BA2B938-E960-40A7-B6F2-4CD844B47841}"/>
          </ac:spMkLst>
        </pc:spChg>
        <pc:spChg chg="add mod">
          <ac:chgData name="Samuel Walker (MSci Theo Phys + App Maths FT)" userId="ae12d88c-4112-4991-bc49-06164ccbb130" providerId="ADAL" clId="{03E25CEA-5225-45DB-B9CB-CE59BF5B74FD}" dt="2021-12-03T14:00:18.457" v="1939" actId="1076"/>
          <ac:spMkLst>
            <pc:docMk/>
            <pc:sldMk cId="1503450649" sldId="256"/>
            <ac:spMk id="5" creationId="{7866EC2B-261B-4593-8EDD-14987C1B5389}"/>
          </ac:spMkLst>
        </pc:spChg>
        <pc:spChg chg="mod">
          <ac:chgData name="Samuel Walker (MSci Theo Phys + App Maths FT)" userId="ae12d88c-4112-4991-bc49-06164ccbb130" providerId="ADAL" clId="{03E25CEA-5225-45DB-B9CB-CE59BF5B74FD}" dt="2021-12-10T13:01:24.706" v="1997"/>
          <ac:spMkLst>
            <pc:docMk/>
            <pc:sldMk cId="1503450649" sldId="256"/>
            <ac:spMk id="8" creationId="{59E126AC-1E0D-4E21-8815-F964F4B6C73A}"/>
          </ac:spMkLst>
        </pc:spChg>
        <pc:spChg chg="mod">
          <ac:chgData name="Samuel Walker (MSci Theo Phys + App Maths FT)" userId="ae12d88c-4112-4991-bc49-06164ccbb130" providerId="ADAL" clId="{03E25CEA-5225-45DB-B9CB-CE59BF5B74FD}" dt="2021-12-14T12:02:23.121" v="4544" actId="1036"/>
          <ac:spMkLst>
            <pc:docMk/>
            <pc:sldMk cId="1503450649" sldId="256"/>
            <ac:spMk id="10" creationId="{A894FEE7-1C1C-4366-8C2C-49053BE1C74F}"/>
          </ac:spMkLst>
        </pc:spChg>
        <pc:spChg chg="mod">
          <ac:chgData name="Samuel Walker (MSci Theo Phys + App Maths FT)" userId="ae12d88c-4112-4991-bc49-06164ccbb130" providerId="ADAL" clId="{03E25CEA-5225-45DB-B9CB-CE59BF5B74FD}" dt="2021-12-14T11:34:33.334" v="3385" actId="1036"/>
          <ac:spMkLst>
            <pc:docMk/>
            <pc:sldMk cId="1503450649" sldId="256"/>
            <ac:spMk id="11" creationId="{2983319D-FEAC-44B0-A4A7-21547C7EF93B}"/>
          </ac:spMkLst>
        </pc:spChg>
        <pc:spChg chg="add del mod">
          <ac:chgData name="Samuel Walker (MSci Theo Phys + App Maths FT)" userId="ae12d88c-4112-4991-bc49-06164ccbb130" providerId="ADAL" clId="{03E25CEA-5225-45DB-B9CB-CE59BF5B74FD}" dt="2021-12-03T13:23:33.946" v="10" actId="478"/>
          <ac:spMkLst>
            <pc:docMk/>
            <pc:sldMk cId="1503450649" sldId="256"/>
            <ac:spMk id="12" creationId="{2DDB2696-015A-4A79-9620-612A32776798}"/>
          </ac:spMkLst>
        </pc:spChg>
        <pc:spChg chg="mod">
          <ac:chgData name="Samuel Walker (MSci Theo Phys + App Maths FT)" userId="ae12d88c-4112-4991-bc49-06164ccbb130" providerId="ADAL" clId="{03E25CEA-5225-45DB-B9CB-CE59BF5B74FD}" dt="2021-12-14T12:02:23.121" v="4544" actId="1036"/>
          <ac:spMkLst>
            <pc:docMk/>
            <pc:sldMk cId="1503450649" sldId="256"/>
            <ac:spMk id="14" creationId="{B8575A92-1E7C-4FA0-8984-26522C8032BE}"/>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5" creationId="{B381A64D-821E-4520-8C36-41CFDB304C50}"/>
          </ac:spMkLst>
        </pc:spChg>
        <pc:spChg chg="add del mod">
          <ac:chgData name="Samuel Walker (MSci Theo Phys + App Maths FT)" userId="ae12d88c-4112-4991-bc49-06164ccbb130" providerId="ADAL" clId="{03E25CEA-5225-45DB-B9CB-CE59BF5B74FD}" dt="2021-12-13T10:28:29.403" v="2127" actId="478"/>
          <ac:spMkLst>
            <pc:docMk/>
            <pc:sldMk cId="1503450649" sldId="256"/>
            <ac:spMk id="16" creationId="{921174D8-DC8A-40F8-AAC4-3B17D4A921BF}"/>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7" creationId="{821828A0-F451-4136-8FE7-38B30B10097C}"/>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8" creationId="{9726CF1E-1803-4788-8114-E44A78D8883B}"/>
          </ac:spMkLst>
        </pc:spChg>
        <pc:spChg chg="add mod">
          <ac:chgData name="Samuel Walker (MSci Theo Phys + App Maths FT)" userId="ae12d88c-4112-4991-bc49-06164ccbb130" providerId="ADAL" clId="{03E25CEA-5225-45DB-B9CB-CE59BF5B74FD}" dt="2021-12-03T14:00:37.014" v="1942" actId="1076"/>
          <ac:spMkLst>
            <pc:docMk/>
            <pc:sldMk cId="1503450649" sldId="256"/>
            <ac:spMk id="19" creationId="{53B75156-F563-4587-AD7D-ABE0611A9A78}"/>
          </ac:spMkLst>
        </pc:spChg>
        <pc:spChg chg="add mod">
          <ac:chgData name="Samuel Walker (MSci Theo Phys + App Maths FT)" userId="ae12d88c-4112-4991-bc49-06164ccbb130" providerId="ADAL" clId="{03E25CEA-5225-45DB-B9CB-CE59BF5B74FD}" dt="2021-12-07T14:47:49.894" v="1990" actId="20577"/>
          <ac:spMkLst>
            <pc:docMk/>
            <pc:sldMk cId="1503450649" sldId="256"/>
            <ac:spMk id="19" creationId="{F9629778-0EC3-4540-A89D-B2E90EF2F671}"/>
          </ac:spMkLst>
        </pc:spChg>
        <pc:spChg chg="mod">
          <ac:chgData name="Samuel Walker (MSci Theo Phys + App Maths FT)" userId="ae12d88c-4112-4991-bc49-06164ccbb130" providerId="ADAL" clId="{03E25CEA-5225-45DB-B9CB-CE59BF5B74FD}" dt="2021-12-14T12:02:23.121" v="4544" actId="1036"/>
          <ac:spMkLst>
            <pc:docMk/>
            <pc:sldMk cId="1503450649" sldId="256"/>
            <ac:spMk id="21" creationId="{D427053F-FA44-4D0F-B2FE-E84F01B2B408}"/>
          </ac:spMkLst>
        </pc:spChg>
        <pc:spChg chg="mod">
          <ac:chgData name="Samuel Walker (MSci Theo Phys + App Maths FT)" userId="ae12d88c-4112-4991-bc49-06164ccbb130" providerId="ADAL" clId="{03E25CEA-5225-45DB-B9CB-CE59BF5B74FD}" dt="2021-12-14T12:02:23.121" v="4544" actId="1036"/>
          <ac:spMkLst>
            <pc:docMk/>
            <pc:sldMk cId="1503450649" sldId="256"/>
            <ac:spMk id="23" creationId="{9E1BACC3-E9FE-4757-A777-FCEA3F24C552}"/>
          </ac:spMkLst>
        </pc:spChg>
        <pc:spChg chg="mod">
          <ac:chgData name="Samuel Walker (MSci Theo Phys + App Maths FT)" userId="ae12d88c-4112-4991-bc49-06164ccbb130" providerId="ADAL" clId="{03E25CEA-5225-45DB-B9CB-CE59BF5B74FD}" dt="2021-12-14T12:02:23.121" v="4544" actId="1036"/>
          <ac:spMkLst>
            <pc:docMk/>
            <pc:sldMk cId="1503450649" sldId="256"/>
            <ac:spMk id="24" creationId="{B42D7208-CB47-4664-969A-5711D32BB71C}"/>
          </ac:spMkLst>
        </pc:spChg>
        <pc:spChg chg="mod">
          <ac:chgData name="Samuel Walker (MSci Theo Phys + App Maths FT)" userId="ae12d88c-4112-4991-bc49-06164ccbb130" providerId="ADAL" clId="{03E25CEA-5225-45DB-B9CB-CE59BF5B74FD}" dt="2021-12-14T12:02:23.121" v="4544" actId="1036"/>
          <ac:spMkLst>
            <pc:docMk/>
            <pc:sldMk cId="1503450649" sldId="256"/>
            <ac:spMk id="26" creationId="{F0CBB20C-C8FD-40FC-B263-95E53880F0BB}"/>
          </ac:spMkLst>
        </pc:spChg>
        <pc:spChg chg="add del mod">
          <ac:chgData name="Samuel Walker (MSci Theo Phys + App Maths FT)" userId="ae12d88c-4112-4991-bc49-06164ccbb130" providerId="ADAL" clId="{03E25CEA-5225-45DB-B9CB-CE59BF5B74FD}" dt="2021-12-10T13:04:58.838" v="2001"/>
          <ac:spMkLst>
            <pc:docMk/>
            <pc:sldMk cId="1503450649" sldId="256"/>
            <ac:spMk id="31" creationId="{C095CEC0-B692-419B-87D8-7E53271A2FBA}"/>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36" creationId="{125F1A3D-2475-46AB-929C-77F62436D5C2}"/>
          </ac:spMkLst>
        </pc:spChg>
        <pc:spChg chg="add del mod">
          <ac:chgData name="Samuel Walker (MSci Theo Phys + App Maths FT)" userId="ae12d88c-4112-4991-bc49-06164ccbb130" providerId="ADAL" clId="{03E25CEA-5225-45DB-B9CB-CE59BF5B74FD}" dt="2021-12-10T13:26:06.956" v="2062" actId="478"/>
          <ac:spMkLst>
            <pc:docMk/>
            <pc:sldMk cId="1503450649" sldId="256"/>
            <ac:spMk id="36" creationId="{88BA0B76-7653-4DA0-B0C3-E2B2E8F61481}"/>
          </ac:spMkLst>
        </pc:spChg>
        <pc:spChg chg="add del mod">
          <ac:chgData name="Samuel Walker (MSci Theo Phys + App Maths FT)" userId="ae12d88c-4112-4991-bc49-06164ccbb130" providerId="ADAL" clId="{03E25CEA-5225-45DB-B9CB-CE59BF5B74FD}" dt="2021-12-10T13:06:39.685" v="2057" actId="478"/>
          <ac:spMkLst>
            <pc:docMk/>
            <pc:sldMk cId="1503450649" sldId="256"/>
            <ac:spMk id="37" creationId="{371F1087-6CD8-479B-B494-70CC6EEDBDD5}"/>
          </ac:spMkLst>
        </pc:spChg>
        <pc:spChg chg="mod">
          <ac:chgData name="Samuel Walker (MSci Theo Phys + App Maths FT)" userId="ae12d88c-4112-4991-bc49-06164ccbb130" providerId="ADAL" clId="{03E25CEA-5225-45DB-B9CB-CE59BF5B74FD}" dt="2021-12-14T12:02:23.121" v="4544" actId="1036"/>
          <ac:spMkLst>
            <pc:docMk/>
            <pc:sldMk cId="1503450649" sldId="256"/>
            <ac:spMk id="38" creationId="{9210B92A-C89C-44B0-A1FF-32419898A0A3}"/>
          </ac:spMkLst>
        </pc:spChg>
        <pc:spChg chg="mod">
          <ac:chgData name="Samuel Walker (MSci Theo Phys + App Maths FT)" userId="ae12d88c-4112-4991-bc49-06164ccbb130" providerId="ADAL" clId="{03E25CEA-5225-45DB-B9CB-CE59BF5B74FD}" dt="2021-12-14T12:02:23.121" v="4544" actId="1036"/>
          <ac:spMkLst>
            <pc:docMk/>
            <pc:sldMk cId="1503450649" sldId="256"/>
            <ac:spMk id="39" creationId="{66A733B2-963F-48C4-AC89-D8F7A68B5BEA}"/>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40" creationId="{B4D2FDE6-2280-4BAF-A387-21165F9E39F3}"/>
          </ac:spMkLst>
        </pc:spChg>
        <pc:spChg chg="del">
          <ac:chgData name="Samuel Walker (MSci Theo Phys + App Maths FT)" userId="ae12d88c-4112-4991-bc49-06164ccbb130" providerId="ADAL" clId="{03E25CEA-5225-45DB-B9CB-CE59BF5B74FD}" dt="2021-12-10T12:59:46.232" v="1993" actId="478"/>
          <ac:spMkLst>
            <pc:docMk/>
            <pc:sldMk cId="1503450649" sldId="256"/>
            <ac:spMk id="52" creationId="{0C09407A-4BA2-410F-94C5-73E35D4F83F9}"/>
          </ac:spMkLst>
        </pc:spChg>
        <pc:picChg chg="add mod">
          <ac:chgData name="Samuel Walker (MSci Theo Phys + App Maths FT)" userId="ae12d88c-4112-4991-bc49-06164ccbb130" providerId="ADAL" clId="{03E25CEA-5225-45DB-B9CB-CE59BF5B74FD}" dt="2021-12-14T12:02:23.121" v="4544" actId="1036"/>
          <ac:picMkLst>
            <pc:docMk/>
            <pc:sldMk cId="1503450649" sldId="256"/>
            <ac:picMk id="3" creationId="{F97397C7-36C2-415D-ADCB-A5F4E39FAA53}"/>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4" creationId="{CD4E51FE-EACE-497D-AFEB-9682326F47B1}"/>
          </ac:picMkLst>
        </pc:picChg>
        <pc:picChg chg="add del mod">
          <ac:chgData name="Samuel Walker (MSci Theo Phys + App Maths FT)" userId="ae12d88c-4112-4991-bc49-06164ccbb130" providerId="ADAL" clId="{03E25CEA-5225-45DB-B9CB-CE59BF5B74FD}" dt="2021-12-10T13:29:01.891" v="2077" actId="478"/>
          <ac:picMkLst>
            <pc:docMk/>
            <pc:sldMk cId="1503450649" sldId="256"/>
            <ac:picMk id="6" creationId="{F9AAA778-D57C-4B21-80CC-C0661DF36DDD}"/>
          </ac:picMkLst>
        </pc:picChg>
        <pc:picChg chg="mod">
          <ac:chgData name="Samuel Walker (MSci Theo Phys + App Maths FT)" userId="ae12d88c-4112-4991-bc49-06164ccbb130" providerId="ADAL" clId="{03E25CEA-5225-45DB-B9CB-CE59BF5B74FD}" dt="2021-12-03T13:59:43.952" v="1935" actId="1037"/>
          <ac:picMkLst>
            <pc:docMk/>
            <pc:sldMk cId="1503450649" sldId="256"/>
            <ac:picMk id="7" creationId="{504133E9-3CD6-4B06-A86F-8EF807741154}"/>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9" creationId="{A98B3474-E426-4E3B-8C53-C5E82164E16B}"/>
          </ac:picMkLst>
        </pc:picChg>
        <pc:picChg chg="mod">
          <ac:chgData name="Samuel Walker (MSci Theo Phys + App Maths FT)" userId="ae12d88c-4112-4991-bc49-06164ccbb130" providerId="ADAL" clId="{03E25CEA-5225-45DB-B9CB-CE59BF5B74FD}" dt="2021-12-03T14:02:33.818" v="1951" actId="1076"/>
          <ac:picMkLst>
            <pc:docMk/>
            <pc:sldMk cId="1503450649" sldId="256"/>
            <ac:picMk id="13" creationId="{16C623C6-4BA6-4C47-BBE8-F99744075FFB}"/>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13" creationId="{759F538E-C0D5-4B1F-91BE-80FC9F43C978}"/>
          </ac:picMkLst>
        </pc:picChg>
        <pc:picChg chg="add del mod">
          <ac:chgData name="Samuel Walker (MSci Theo Phys + App Maths FT)" userId="ae12d88c-4112-4991-bc49-06164ccbb130" providerId="ADAL" clId="{03E25CEA-5225-45DB-B9CB-CE59BF5B74FD}" dt="2021-12-10T13:38:44.241" v="2123" actId="478"/>
          <ac:picMkLst>
            <pc:docMk/>
            <pc:sldMk cId="1503450649" sldId="256"/>
            <ac:picMk id="20" creationId="{A4B6B8AF-54BB-401E-8AFB-0916CB797857}"/>
          </ac:picMkLst>
        </pc:picChg>
        <pc:picChg chg="mod">
          <ac:chgData name="Samuel Walker (MSci Theo Phys + App Maths FT)" userId="ae12d88c-4112-4991-bc49-06164ccbb130" providerId="ADAL" clId="{03E25CEA-5225-45DB-B9CB-CE59BF5B74FD}" dt="2021-12-14T12:02:23.121" v="4544" actId="1036"/>
          <ac:picMkLst>
            <pc:docMk/>
            <pc:sldMk cId="1503450649" sldId="256"/>
            <ac:picMk id="22" creationId="{98238196-161D-4575-97D7-C21DC05E9E61}"/>
          </ac:picMkLst>
        </pc:picChg>
        <pc:picChg chg="mod">
          <ac:chgData name="Samuel Walker (MSci Theo Phys + App Maths FT)" userId="ae12d88c-4112-4991-bc49-06164ccbb130" providerId="ADAL" clId="{03E25CEA-5225-45DB-B9CB-CE59BF5B74FD}" dt="2021-12-10T13:26:10.387" v="2065" actId="1076"/>
          <ac:picMkLst>
            <pc:docMk/>
            <pc:sldMk cId="1503450649" sldId="256"/>
            <ac:picMk id="25" creationId="{A8194B75-367D-47F3-B9C5-A81D6E8FFB50}"/>
          </ac:picMkLst>
        </pc:picChg>
        <pc:picChg chg="del">
          <ac:chgData name="Samuel Walker (MSci Theo Phys + App Maths FT)" userId="ae12d88c-4112-4991-bc49-06164ccbb130" providerId="ADAL" clId="{03E25CEA-5225-45DB-B9CB-CE59BF5B74FD}" dt="2021-12-10T13:32:23.810" v="2110" actId="478"/>
          <ac:picMkLst>
            <pc:docMk/>
            <pc:sldMk cId="1503450649" sldId="256"/>
            <ac:picMk id="54" creationId="{92B7CA3A-1C20-4CCB-BA76-137E0877FF47}"/>
          </ac:picMkLst>
        </pc:picChg>
        <pc:picChg chg="del">
          <ac:chgData name="Samuel Walker (MSci Theo Phys + App Maths FT)" userId="ae12d88c-4112-4991-bc49-06164ccbb130" providerId="ADAL" clId="{03E25CEA-5225-45DB-B9CB-CE59BF5B74FD}" dt="2021-12-10T13:32:12.874" v="2107" actId="478"/>
          <ac:picMkLst>
            <pc:docMk/>
            <pc:sldMk cId="1503450649" sldId="256"/>
            <ac:picMk id="56" creationId="{1A39B058-F28A-44DA-A388-D1B6C5E26539}"/>
          </ac:picMkLst>
        </pc:picChg>
        <pc:cxnChg chg="add del mod">
          <ac:chgData name="Samuel Walker (MSci Theo Phys + App Maths FT)" userId="ae12d88c-4112-4991-bc49-06164ccbb130" providerId="ADAL" clId="{03E25CEA-5225-45DB-B9CB-CE59BF5B74FD}" dt="2021-12-03T13:59:38.370" v="1920" actId="12788"/>
          <ac:cxnSpMkLst>
            <pc:docMk/>
            <pc:sldMk cId="1503450649" sldId="256"/>
            <ac:cxnSpMk id="9" creationId="{09938FB9-BD0A-44A7-8CE0-E0C3A4FE2CC8}"/>
          </ac:cxnSpMkLst>
        </pc:cxnChg>
        <pc:cxnChg chg="mod">
          <ac:chgData name="Samuel Walker (MSci Theo Phys + App Maths FT)" userId="ae12d88c-4112-4991-bc49-06164ccbb130" providerId="ADAL" clId="{03E25CEA-5225-45DB-B9CB-CE59BF5B74FD}" dt="2021-12-14T12:02:08.349" v="4529" actId="1035"/>
          <ac:cxnSpMkLst>
            <pc:docMk/>
            <pc:sldMk cId="1503450649" sldId="256"/>
            <ac:cxnSpMk id="28" creationId="{8EF97F4C-E8F0-40E7-A4F6-8436AAF1A969}"/>
          </ac:cxnSpMkLst>
        </pc:cxnChg>
        <pc:cxnChg chg="mod">
          <ac:chgData name="Samuel Walker (MSci Theo Phys + App Maths FT)" userId="ae12d88c-4112-4991-bc49-06164ccbb130" providerId="ADAL" clId="{03E25CEA-5225-45DB-B9CB-CE59BF5B74FD}" dt="2021-12-14T12:02:08.349" v="4529" actId="1035"/>
          <ac:cxnSpMkLst>
            <pc:docMk/>
            <pc:sldMk cId="1503450649" sldId="256"/>
            <ac:cxnSpMk id="29" creationId="{03149334-6B1D-49E8-9539-F9F340BCED06}"/>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2" creationId="{D8FF15C6-77AC-45F7-96F0-ADD434AAA31A}"/>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3" creationId="{F8E2C26F-09B4-4262-A05B-14CF2E80A969}"/>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4" creationId="{A3F27C30-4653-4A61-BC3B-2E787779AD8E}"/>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5" creationId="{D49A08AE-44E0-44F8-9BD1-61DECA31335D}"/>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42" creationId="{7B285660-65AD-4B0A-86BF-425C10EA3D41}"/>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43" creationId="{494E29AF-73B6-4049-8E1F-6AA56EE34F72}"/>
          </ac:cxnSpMkLst>
        </pc:cxnChg>
      </pc:sldChg>
      <pc:sldMasterChg chg="modSp modSldLayout">
        <pc:chgData name="Samuel Walker (MSci Theo Phys + App Maths FT)" userId="ae12d88c-4112-4991-bc49-06164ccbb130" providerId="ADAL" clId="{03E25CEA-5225-45DB-B9CB-CE59BF5B74FD}" dt="2021-12-03T13:34:57.037" v="576"/>
        <pc:sldMasterMkLst>
          <pc:docMk/>
          <pc:sldMasterMk cId="688335647" sldId="2147483660"/>
        </pc:sldMasterMkLst>
        <pc:spChg chg="mod">
          <ac:chgData name="Samuel Walker (MSci Theo Phys + App Maths FT)" userId="ae12d88c-4112-4991-bc49-06164ccbb130" providerId="ADAL" clId="{03E25CEA-5225-45DB-B9CB-CE59BF5B74FD}" dt="2021-12-03T13:34:57.037" v="576"/>
          <ac:spMkLst>
            <pc:docMk/>
            <pc:sldMasterMk cId="688335647" sldId="2147483660"/>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4"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5"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6" creationId="{00000000-0000-0000-0000-000000000000}"/>
          </ac:spMkLst>
        </pc:sp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356010718" sldId="2147483661"/>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356010718" sldId="2147483661"/>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356010718" sldId="2147483661"/>
              <ac:spMk id="3"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965908786" sldId="2147483663"/>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965908786" sldId="2147483663"/>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965908786" sldId="2147483663"/>
              <ac:spMk id="3"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866430296" sldId="2147483664"/>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866430296" sldId="2147483664"/>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866430296" sldId="2147483664"/>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4074001149" sldId="2147483665"/>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4"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5"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6"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084481296" sldId="2147483668"/>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518228477" sldId="2147483669"/>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292077761" sldId="2147483671"/>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292077761" sldId="2147483671"/>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292077761" sldId="2147483671"/>
              <ac:spMk id="3" creationId="{00000000-0000-0000-0000-000000000000}"/>
            </ac:spMkLst>
          </pc:spChg>
        </pc:sldLayoutChg>
      </pc:sldMasterChg>
      <pc:sldMasterChg chg="modSldLayout">
        <pc:chgData name="Samuel Walker (MSci Theo Phys + App Maths FT)" userId="ae12d88c-4112-4991-bc49-06164ccbb130" providerId="ADAL" clId="{03E25CEA-5225-45DB-B9CB-CE59BF5B74FD}" dt="2021-12-10T13:01:24.706" v="1997"/>
        <pc:sldMasterMkLst>
          <pc:docMk/>
          <pc:sldMasterMk cId="492586231" sldId="2147483672"/>
        </pc:sldMasterMkLst>
        <pc:sldLayoutChg chg="modSp">
          <pc:chgData name="Samuel Walker (MSci Theo Phys + App Maths FT)" userId="ae12d88c-4112-4991-bc49-06164ccbb130" providerId="ADAL" clId="{03E25CEA-5225-45DB-B9CB-CE59BF5B74FD}" dt="2021-12-10T13:01:24.706" v="1997"/>
          <pc:sldLayoutMkLst>
            <pc:docMk/>
            <pc:sldMasterMk cId="492586231" sldId="2147483672"/>
            <pc:sldLayoutMk cId="1803605243" sldId="2147483681"/>
          </pc:sldLayoutMkLst>
          <pc:spChg chg="mod">
            <ac:chgData name="Samuel Walker (MSci Theo Phys + App Maths FT)" userId="ae12d88c-4112-4991-bc49-06164ccbb130" providerId="ADAL" clId="{03E25CEA-5225-45DB-B9CB-CE59BF5B74FD}" dt="2021-12-10T13:01:24.706" v="1997"/>
            <ac:spMkLst>
              <pc:docMk/>
              <pc:sldMasterMk cId="492586231" sldId="2147483672"/>
              <pc:sldLayoutMk cId="1803605243" sldId="2147483681"/>
              <ac:spMk id="3" creationId="{00000000-0000-0000-0000-000000000000}"/>
            </ac:spMkLst>
          </pc:spChg>
        </pc:sldLayoutChg>
      </pc:sldMasterChg>
    </pc:docChg>
  </pc:docChgLst>
  <pc:docChgLst>
    <pc:chgData name="Samuel Walker (MSci Theo Phys + App Maths FT)" userId="ae12d88c-4112-4991-bc49-06164ccbb130" providerId="ADAL" clId="{440414BC-F934-42AD-941B-AE7DFF67E89A}"/>
    <pc:docChg chg="modSld">
      <pc:chgData name="Samuel Walker (MSci Theo Phys + App Maths FT)" userId="ae12d88c-4112-4991-bc49-06164ccbb130" providerId="ADAL" clId="{440414BC-F934-42AD-941B-AE7DFF67E89A}" dt="2021-12-14T12:25:16.620" v="12" actId="1035"/>
      <pc:docMkLst>
        <pc:docMk/>
      </pc:docMkLst>
      <pc:sldChg chg="modSp mod">
        <pc:chgData name="Samuel Walker (MSci Theo Phys + App Maths FT)" userId="ae12d88c-4112-4991-bc49-06164ccbb130" providerId="ADAL" clId="{440414BC-F934-42AD-941B-AE7DFF67E89A}" dt="2021-12-14T12:25:16.620" v="12" actId="1035"/>
        <pc:sldMkLst>
          <pc:docMk/>
          <pc:sldMk cId="1503450649" sldId="256"/>
        </pc:sldMkLst>
        <pc:spChg chg="mod">
          <ac:chgData name="Samuel Walker (MSci Theo Phys + App Maths FT)" userId="ae12d88c-4112-4991-bc49-06164ccbb130" providerId="ADAL" clId="{440414BC-F934-42AD-941B-AE7DFF67E89A}" dt="2021-12-14T12:25:16.620" v="12" actId="1035"/>
          <ac:spMkLst>
            <pc:docMk/>
            <pc:sldMk cId="1503450649" sldId="256"/>
            <ac:spMk id="36" creationId="{125F1A3D-2475-46AB-929C-77F62436D5C2}"/>
          </ac:spMkLst>
        </pc:spChg>
      </pc:sldChg>
    </pc:docChg>
  </pc:docChgLst>
  <pc:docChgLst>
    <pc:chgData name="Samuel Walker (MSci Theo Phys + App Maths FT)" userId="ae12d88c-4112-4991-bc49-06164ccbb130" providerId="ADAL" clId="{D5109E4F-20CA-4037-910E-063C75446116}"/>
    <pc:docChg chg="undo custSel modSld">
      <pc:chgData name="Samuel Walker (MSci Theo Phys + App Maths FT)" userId="ae12d88c-4112-4991-bc49-06164ccbb130" providerId="ADAL" clId="{D5109E4F-20CA-4037-910E-063C75446116}" dt="2021-12-08T14:11:24.620" v="4485" actId="1035"/>
      <pc:docMkLst>
        <pc:docMk/>
      </pc:docMkLst>
      <pc:sldChg chg="addSp delSp modSp mod">
        <pc:chgData name="Samuel Walker (MSci Theo Phys + App Maths FT)" userId="ae12d88c-4112-4991-bc49-06164ccbb130" providerId="ADAL" clId="{D5109E4F-20CA-4037-910E-063C75446116}" dt="2021-12-08T14:11:24.620" v="4485" actId="1035"/>
        <pc:sldMkLst>
          <pc:docMk/>
          <pc:sldMk cId="1503450649" sldId="256"/>
        </pc:sldMkLst>
        <pc:spChg chg="del">
          <ac:chgData name="Samuel Walker (MSci Theo Phys + App Maths FT)" userId="ae12d88c-4112-4991-bc49-06164ccbb130" providerId="ADAL" clId="{D5109E4F-20CA-4037-910E-063C75446116}" dt="2021-12-07T17:16:29.162" v="1492" actId="478"/>
          <ac:spMkLst>
            <pc:docMk/>
            <pc:sldMk cId="1503450649" sldId="256"/>
            <ac:spMk id="2" creationId="{9BA2B938-E960-40A7-B6F2-4CD844B47841}"/>
          </ac:spMkLst>
        </pc:spChg>
        <pc:spChg chg="add del mod">
          <ac:chgData name="Samuel Walker (MSci Theo Phys + App Maths FT)" userId="ae12d88c-4112-4991-bc49-06164ccbb130" providerId="ADAL" clId="{D5109E4F-20CA-4037-910E-063C75446116}" dt="2021-12-08T13:35:23.812" v="4001" actId="478"/>
          <ac:spMkLst>
            <pc:docMk/>
            <pc:sldMk cId="1503450649" sldId="256"/>
            <ac:spMk id="2" creationId="{EF9C19EC-1D39-44A5-AF98-FF49953C4903}"/>
          </ac:spMkLst>
        </pc:spChg>
        <pc:spChg chg="del mod">
          <ac:chgData name="Samuel Walker (MSci Theo Phys + App Maths FT)" userId="ae12d88c-4112-4991-bc49-06164ccbb130" providerId="ADAL" clId="{D5109E4F-20CA-4037-910E-063C75446116}" dt="2021-12-08T13:51:51.011" v="4244" actId="21"/>
          <ac:spMkLst>
            <pc:docMk/>
            <pc:sldMk cId="1503450649" sldId="256"/>
            <ac:spMk id="5" creationId="{7866EC2B-261B-4593-8EDD-14987C1B5389}"/>
          </ac:spMkLst>
        </pc:spChg>
        <pc:spChg chg="mod">
          <ac:chgData name="Samuel Walker (MSci Theo Phys + App Maths FT)" userId="ae12d88c-4112-4991-bc49-06164ccbb130" providerId="ADAL" clId="{D5109E4F-20CA-4037-910E-063C75446116}" dt="2021-12-08T14:01:39.285" v="4447" actId="2711"/>
          <ac:spMkLst>
            <pc:docMk/>
            <pc:sldMk cId="1503450649" sldId="256"/>
            <ac:spMk id="8" creationId="{59E126AC-1E0D-4E21-8815-F964F4B6C73A}"/>
          </ac:spMkLst>
        </pc:spChg>
        <pc:spChg chg="mod">
          <ac:chgData name="Samuel Walker (MSci Theo Phys + App Maths FT)" userId="ae12d88c-4112-4991-bc49-06164ccbb130" providerId="ADAL" clId="{D5109E4F-20CA-4037-910E-063C75446116}" dt="2021-12-08T14:01:39.285" v="4447" actId="2711"/>
          <ac:spMkLst>
            <pc:docMk/>
            <pc:sldMk cId="1503450649" sldId="256"/>
            <ac:spMk id="10" creationId="{A894FEE7-1C1C-4366-8C2C-49053BE1C74F}"/>
          </ac:spMkLst>
        </pc:spChg>
        <pc:spChg chg="mod">
          <ac:chgData name="Samuel Walker (MSci Theo Phys + App Maths FT)" userId="ae12d88c-4112-4991-bc49-06164ccbb130" providerId="ADAL" clId="{D5109E4F-20CA-4037-910E-063C75446116}" dt="2021-12-08T14:01:39.285" v="4447" actId="2711"/>
          <ac:spMkLst>
            <pc:docMk/>
            <pc:sldMk cId="1503450649" sldId="256"/>
            <ac:spMk id="11" creationId="{2983319D-FEAC-44B0-A4A7-21547C7EF93B}"/>
          </ac:spMkLst>
        </pc:spChg>
        <pc:spChg chg="mod">
          <ac:chgData name="Samuel Walker (MSci Theo Phys + App Maths FT)" userId="ae12d88c-4112-4991-bc49-06164ccbb130" providerId="ADAL" clId="{D5109E4F-20CA-4037-910E-063C75446116}" dt="2021-12-08T14:02:01.296" v="4461" actId="1035"/>
          <ac:spMkLst>
            <pc:docMk/>
            <pc:sldMk cId="1503450649" sldId="256"/>
            <ac:spMk id="14" creationId="{B8575A92-1E7C-4FA0-8984-26522C8032BE}"/>
          </ac:spMkLst>
        </pc:spChg>
        <pc:spChg chg="mod">
          <ac:chgData name="Samuel Walker (MSci Theo Phys + App Maths FT)" userId="ae12d88c-4112-4991-bc49-06164ccbb130" providerId="ADAL" clId="{D5109E4F-20CA-4037-910E-063C75446116}" dt="2021-12-08T14:01:39.285" v="4447" actId="2711"/>
          <ac:spMkLst>
            <pc:docMk/>
            <pc:sldMk cId="1503450649" sldId="256"/>
            <ac:spMk id="15" creationId="{B381A64D-821E-4520-8C36-41CFDB304C50}"/>
          </ac:spMkLst>
        </pc:spChg>
        <pc:spChg chg="mod">
          <ac:chgData name="Samuel Walker (MSci Theo Phys + App Maths FT)" userId="ae12d88c-4112-4991-bc49-06164ccbb130" providerId="ADAL" clId="{D5109E4F-20CA-4037-910E-063C75446116}" dt="2021-12-08T14:01:39.285" v="4447" actId="2711"/>
          <ac:spMkLst>
            <pc:docMk/>
            <pc:sldMk cId="1503450649" sldId="256"/>
            <ac:spMk id="16" creationId="{921174D8-DC8A-40F8-AAC4-3B17D4A921BF}"/>
          </ac:spMkLst>
        </pc:spChg>
        <pc:spChg chg="mod">
          <ac:chgData name="Samuel Walker (MSci Theo Phys + App Maths FT)" userId="ae12d88c-4112-4991-bc49-06164ccbb130" providerId="ADAL" clId="{D5109E4F-20CA-4037-910E-063C75446116}" dt="2021-12-08T14:01:39.285" v="4447" actId="2711"/>
          <ac:spMkLst>
            <pc:docMk/>
            <pc:sldMk cId="1503450649" sldId="256"/>
            <ac:spMk id="17" creationId="{821828A0-F451-4136-8FE7-38B30B10097C}"/>
          </ac:spMkLst>
        </pc:spChg>
        <pc:spChg chg="mod">
          <ac:chgData name="Samuel Walker (MSci Theo Phys + App Maths FT)" userId="ae12d88c-4112-4991-bc49-06164ccbb130" providerId="ADAL" clId="{D5109E4F-20CA-4037-910E-063C75446116}" dt="2021-12-08T14:01:39.285" v="4447" actId="2711"/>
          <ac:spMkLst>
            <pc:docMk/>
            <pc:sldMk cId="1503450649" sldId="256"/>
            <ac:spMk id="18" creationId="{9726CF1E-1803-4788-8114-E44A78D8883B}"/>
          </ac:spMkLst>
        </pc:spChg>
        <pc:spChg chg="del mod">
          <ac:chgData name="Samuel Walker (MSci Theo Phys + App Maths FT)" userId="ae12d88c-4112-4991-bc49-06164ccbb130" providerId="ADAL" clId="{D5109E4F-20CA-4037-910E-063C75446116}" dt="2021-12-06T23:09:19.322" v="66"/>
          <ac:spMkLst>
            <pc:docMk/>
            <pc:sldMk cId="1503450649" sldId="256"/>
            <ac:spMk id="19" creationId="{53B75156-F563-4587-AD7D-ABE0611A9A78}"/>
          </ac:spMkLst>
        </pc:spChg>
        <pc:spChg chg="del">
          <ac:chgData name="Samuel Walker (MSci Theo Phys + App Maths FT)" userId="ae12d88c-4112-4991-bc49-06164ccbb130" providerId="ADAL" clId="{D5109E4F-20CA-4037-910E-063C75446116}" dt="2021-12-07T17:26:37.922" v="2130" actId="478"/>
          <ac:spMkLst>
            <pc:docMk/>
            <pc:sldMk cId="1503450649" sldId="256"/>
            <ac:spMk id="19" creationId="{F9629778-0EC3-4540-A89D-B2E90EF2F671}"/>
          </ac:spMkLst>
        </pc:spChg>
        <pc:spChg chg="add del mod">
          <ac:chgData name="Samuel Walker (MSci Theo Phys + App Maths FT)" userId="ae12d88c-4112-4991-bc49-06164ccbb130" providerId="ADAL" clId="{D5109E4F-20CA-4037-910E-063C75446116}" dt="2021-12-08T13:51:51.011" v="4244" actId="21"/>
          <ac:spMkLst>
            <pc:docMk/>
            <pc:sldMk cId="1503450649" sldId="256"/>
            <ac:spMk id="20" creationId="{D8865C23-7534-41F3-BFC8-9977A1F831F6}"/>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1" creationId="{D427053F-FA44-4D0F-B2FE-E84F01B2B408}"/>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3" creationId="{9E1BACC3-E9FE-4757-A777-FCEA3F24C552}"/>
          </ac:spMkLst>
        </pc:spChg>
        <pc:spChg chg="add mod">
          <ac:chgData name="Samuel Walker (MSci Theo Phys + App Maths FT)" userId="ae12d88c-4112-4991-bc49-06164ccbb130" providerId="ADAL" clId="{D5109E4F-20CA-4037-910E-063C75446116}" dt="2021-12-08T14:11:24.620" v="4485" actId="1035"/>
          <ac:spMkLst>
            <pc:docMk/>
            <pc:sldMk cId="1503450649" sldId="256"/>
            <ac:spMk id="24" creationId="{B42D7208-CB47-4664-969A-5711D32BB71C}"/>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6" creationId="{F0CBB20C-C8FD-40FC-B263-95E53880F0BB}"/>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38" creationId="{9210B92A-C89C-44B0-A1FF-32419898A0A3}"/>
          </ac:spMkLst>
        </pc:spChg>
        <pc:spChg chg="add mod">
          <ac:chgData name="Samuel Walker (MSci Theo Phys + App Maths FT)" userId="ae12d88c-4112-4991-bc49-06164ccbb130" providerId="ADAL" clId="{D5109E4F-20CA-4037-910E-063C75446116}" dt="2021-12-08T14:01:51.419" v="4457" actId="1036"/>
          <ac:spMkLst>
            <pc:docMk/>
            <pc:sldMk cId="1503450649" sldId="256"/>
            <ac:spMk id="39" creationId="{66A733B2-963F-48C4-AC89-D8F7A68B5BEA}"/>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52" creationId="{0C09407A-4BA2-410F-94C5-73E35D4F83F9}"/>
          </ac:spMkLst>
        </pc:spChg>
        <pc:picChg chg="mod">
          <ac:chgData name="Samuel Walker (MSci Theo Phys + App Maths FT)" userId="ae12d88c-4112-4991-bc49-06164ccbb130" providerId="ADAL" clId="{D5109E4F-20CA-4037-910E-063C75446116}" dt="2021-12-08T14:00:41.560" v="4434" actId="14100"/>
          <ac:picMkLst>
            <pc:docMk/>
            <pc:sldMk cId="1503450649" sldId="256"/>
            <ac:picMk id="3" creationId="{F97397C7-36C2-415D-ADCB-A5F4E39FAA53}"/>
          </ac:picMkLst>
        </pc:picChg>
        <pc:picChg chg="add del mod">
          <ac:chgData name="Samuel Walker (MSci Theo Phys + App Maths FT)" userId="ae12d88c-4112-4991-bc49-06164ccbb130" providerId="ADAL" clId="{D5109E4F-20CA-4037-910E-063C75446116}" dt="2021-12-08T14:10:39.432" v="4462" actId="478"/>
          <ac:picMkLst>
            <pc:docMk/>
            <pc:sldMk cId="1503450649" sldId="256"/>
            <ac:picMk id="4" creationId="{C6255351-0278-4270-BB56-4128ABAB7393}"/>
          </ac:picMkLst>
        </pc:picChg>
        <pc:picChg chg="del mod">
          <ac:chgData name="Samuel Walker (MSci Theo Phys + App Maths FT)" userId="ae12d88c-4112-4991-bc49-06164ccbb130" providerId="ADAL" clId="{D5109E4F-20CA-4037-910E-063C75446116}" dt="2021-12-07T17:04:28.797" v="1466" actId="478"/>
          <ac:picMkLst>
            <pc:docMk/>
            <pc:sldMk cId="1503450649" sldId="256"/>
            <ac:picMk id="7" creationId="{504133E9-3CD6-4B06-A86F-8EF807741154}"/>
          </ac:picMkLst>
        </pc:picChg>
        <pc:picChg chg="add del mod ord">
          <ac:chgData name="Samuel Walker (MSci Theo Phys + App Maths FT)" userId="ae12d88c-4112-4991-bc49-06164ccbb130" providerId="ADAL" clId="{D5109E4F-20CA-4037-910E-063C75446116}" dt="2021-12-07T17:25:11.895" v="2112" actId="478"/>
          <ac:picMkLst>
            <pc:docMk/>
            <pc:sldMk cId="1503450649" sldId="256"/>
            <ac:picMk id="12" creationId="{22D1732E-280E-464A-9997-938F003F00C3}"/>
          </ac:picMkLst>
        </pc:picChg>
        <pc:picChg chg="del">
          <ac:chgData name="Samuel Walker (MSci Theo Phys + App Maths FT)" userId="ae12d88c-4112-4991-bc49-06164ccbb130" providerId="ADAL" clId="{D5109E4F-20CA-4037-910E-063C75446116}" dt="2021-12-06T23:04:36.343" v="1" actId="478"/>
          <ac:picMkLst>
            <pc:docMk/>
            <pc:sldMk cId="1503450649" sldId="256"/>
            <ac:picMk id="13" creationId="{16C623C6-4BA6-4C47-BBE8-F99744075FFB}"/>
          </ac:picMkLst>
        </pc:picChg>
        <pc:picChg chg="add del mod">
          <ac:chgData name="Samuel Walker (MSci Theo Phys + App Maths FT)" userId="ae12d88c-4112-4991-bc49-06164ccbb130" providerId="ADAL" clId="{D5109E4F-20CA-4037-910E-063C75446116}" dt="2021-12-08T14:10:40.002" v="4463" actId="478"/>
          <ac:picMkLst>
            <pc:docMk/>
            <pc:sldMk cId="1503450649" sldId="256"/>
            <ac:picMk id="19" creationId="{C2AE22D5-88D8-4E66-BE95-85C27239CBC5}"/>
          </ac:picMkLst>
        </pc:picChg>
        <pc:picChg chg="add mod">
          <ac:chgData name="Samuel Walker (MSci Theo Phys + App Maths FT)" userId="ae12d88c-4112-4991-bc49-06164ccbb130" providerId="ADAL" clId="{D5109E4F-20CA-4037-910E-063C75446116}" dt="2021-12-08T14:11:14.079" v="4476" actId="1076"/>
          <ac:picMkLst>
            <pc:docMk/>
            <pc:sldMk cId="1503450649" sldId="256"/>
            <ac:picMk id="22" creationId="{98238196-161D-4575-97D7-C21DC05E9E61}"/>
          </ac:picMkLst>
        </pc:picChg>
        <pc:picChg chg="add mod ord">
          <ac:chgData name="Samuel Walker (MSci Theo Phys + App Maths FT)" userId="ae12d88c-4112-4991-bc49-06164ccbb130" providerId="ADAL" clId="{D5109E4F-20CA-4037-910E-063C75446116}" dt="2021-12-08T11:42:49.070" v="2182" actId="1035"/>
          <ac:picMkLst>
            <pc:docMk/>
            <pc:sldMk cId="1503450649" sldId="256"/>
            <ac:picMk id="25" creationId="{A8194B75-367D-47F3-B9C5-A81D6E8FFB50}"/>
          </ac:picMkLst>
        </pc:picChg>
        <pc:picChg chg="add mod">
          <ac:chgData name="Samuel Walker (MSci Theo Phys + App Maths FT)" userId="ae12d88c-4112-4991-bc49-06164ccbb130" providerId="ADAL" clId="{D5109E4F-20CA-4037-910E-063C75446116}" dt="2021-12-08T14:11:22.059" v="4480" actId="1076"/>
          <ac:picMkLst>
            <pc:docMk/>
            <pc:sldMk cId="1503450649" sldId="256"/>
            <ac:picMk id="54" creationId="{92B7CA3A-1C20-4CCB-BA76-137E0877FF47}"/>
          </ac:picMkLst>
        </pc:picChg>
        <pc:picChg chg="add mod">
          <ac:chgData name="Samuel Walker (MSci Theo Phys + App Maths FT)" userId="ae12d88c-4112-4991-bc49-06164ccbb130" providerId="ADAL" clId="{D5109E4F-20CA-4037-910E-063C75446116}" dt="2021-12-08T14:11:05.459" v="4473" actId="14100"/>
          <ac:picMkLst>
            <pc:docMk/>
            <pc:sldMk cId="1503450649" sldId="256"/>
            <ac:picMk id="56" creationId="{1A39B058-F28A-44DA-A388-D1B6C5E26539}"/>
          </ac:picMkLst>
        </pc:picChg>
        <pc:cxnChg chg="add del mod">
          <ac:chgData name="Samuel Walker (MSci Theo Phys + App Maths FT)" userId="ae12d88c-4112-4991-bc49-06164ccbb130" providerId="ADAL" clId="{D5109E4F-20CA-4037-910E-063C75446116}" dt="2021-12-08T13:52:59.080" v="4273" actId="478"/>
          <ac:cxnSpMkLst>
            <pc:docMk/>
            <pc:sldMk cId="1503450649" sldId="256"/>
            <ac:cxnSpMk id="7" creationId="{A2A10349-EE4A-4B64-AB06-003E0C2FDA78}"/>
          </ac:cxnSpMkLst>
        </pc:cxnChg>
        <pc:cxnChg chg="del">
          <ac:chgData name="Samuel Walker (MSci Theo Phys + App Maths FT)" userId="ae12d88c-4112-4991-bc49-06164ccbb130" providerId="ADAL" clId="{D5109E4F-20CA-4037-910E-063C75446116}" dt="2021-12-08T13:36:36.384" v="4036" actId="478"/>
          <ac:cxnSpMkLst>
            <pc:docMk/>
            <pc:sldMk cId="1503450649" sldId="256"/>
            <ac:cxnSpMk id="9" creationId="{09938FB9-BD0A-44A7-8CE0-E0C3A4FE2CC8}"/>
          </ac:cxnSpMkLst>
        </pc:cxnChg>
        <pc:cxnChg chg="add del mod">
          <ac:chgData name="Samuel Walker (MSci Theo Phys + App Maths FT)" userId="ae12d88c-4112-4991-bc49-06164ccbb130" providerId="ADAL" clId="{D5109E4F-20CA-4037-910E-063C75446116}" dt="2021-12-08T13:52:59.080" v="4273" actId="478"/>
          <ac:cxnSpMkLst>
            <pc:docMk/>
            <pc:sldMk cId="1503450649" sldId="256"/>
            <ac:cxnSpMk id="27" creationId="{88CE41AB-454F-4063-B61E-F99A3F957D23}"/>
          </ac:cxnSpMkLst>
        </pc:cxnChg>
        <pc:cxnChg chg="add mod">
          <ac:chgData name="Samuel Walker (MSci Theo Phys + App Maths FT)" userId="ae12d88c-4112-4991-bc49-06164ccbb130" providerId="ADAL" clId="{D5109E4F-20CA-4037-910E-063C75446116}" dt="2021-12-08T14:01:45.456" v="4451" actId="1036"/>
          <ac:cxnSpMkLst>
            <pc:docMk/>
            <pc:sldMk cId="1503450649" sldId="256"/>
            <ac:cxnSpMk id="28" creationId="{8EF97F4C-E8F0-40E7-A4F6-8436AAF1A969}"/>
          </ac:cxnSpMkLst>
        </pc:cxnChg>
        <pc:cxnChg chg="add mod">
          <ac:chgData name="Samuel Walker (MSci Theo Phys + App Maths FT)" userId="ae12d88c-4112-4991-bc49-06164ccbb130" providerId="ADAL" clId="{D5109E4F-20CA-4037-910E-063C75446116}" dt="2021-12-08T14:01:45.456" v="4451" actId="1036"/>
          <ac:cxnSpMkLst>
            <pc:docMk/>
            <pc:sldMk cId="1503450649" sldId="256"/>
            <ac:cxnSpMk id="29" creationId="{03149334-6B1D-49E8-9539-F9F340BCED06}"/>
          </ac:cxnSpMkLst>
        </pc:cxnChg>
        <pc:cxnChg chg="add mod">
          <ac:chgData name="Samuel Walker (MSci Theo Phys + App Maths FT)" userId="ae12d88c-4112-4991-bc49-06164ccbb130" providerId="ADAL" clId="{D5109E4F-20CA-4037-910E-063C75446116}" dt="2021-12-08T14:00:52.099" v="4441" actId="1035"/>
          <ac:cxnSpMkLst>
            <pc:docMk/>
            <pc:sldMk cId="1503450649" sldId="256"/>
            <ac:cxnSpMk id="32" creationId="{D8FF15C6-77AC-45F7-96F0-ADD434AAA31A}"/>
          </ac:cxnSpMkLst>
        </pc:cxnChg>
        <pc:cxnChg chg="add mod">
          <ac:chgData name="Samuel Walker (MSci Theo Phys + App Maths FT)" userId="ae12d88c-4112-4991-bc49-06164ccbb130" providerId="ADAL" clId="{D5109E4F-20CA-4037-910E-063C75446116}" dt="2021-12-08T14:00:52.099" v="4441" actId="1035"/>
          <ac:cxnSpMkLst>
            <pc:docMk/>
            <pc:sldMk cId="1503450649" sldId="256"/>
            <ac:cxnSpMk id="33" creationId="{F8E2C26F-09B4-4262-A05B-14CF2E80A969}"/>
          </ac:cxnSpMkLst>
        </pc:cxnChg>
        <pc:cxnChg chg="add mod">
          <ac:chgData name="Samuel Walker (MSci Theo Phys + App Maths FT)" userId="ae12d88c-4112-4991-bc49-06164ccbb130" providerId="ADAL" clId="{D5109E4F-20CA-4037-910E-063C75446116}" dt="2021-12-08T13:53:59.370" v="4295" actId="14100"/>
          <ac:cxnSpMkLst>
            <pc:docMk/>
            <pc:sldMk cId="1503450649" sldId="256"/>
            <ac:cxnSpMk id="34" creationId="{A3F27C30-4653-4A61-BC3B-2E787779AD8E}"/>
          </ac:cxnSpMkLst>
        </pc:cxnChg>
        <pc:cxnChg chg="add mod">
          <ac:chgData name="Samuel Walker (MSci Theo Phys + App Maths FT)" userId="ae12d88c-4112-4991-bc49-06164ccbb130" providerId="ADAL" clId="{D5109E4F-20CA-4037-910E-063C75446116}" dt="2021-12-08T13:54:01.353" v="4296" actId="14100"/>
          <ac:cxnSpMkLst>
            <pc:docMk/>
            <pc:sldMk cId="1503450649" sldId="256"/>
            <ac:cxnSpMk id="35" creationId="{D49A08AE-44E0-44F8-9BD1-61DECA31335D}"/>
          </ac:cxnSpMkLst>
        </pc:cxnChg>
        <pc:cxnChg chg="add del mod">
          <ac:chgData name="Samuel Walker (MSci Theo Phys + App Maths FT)" userId="ae12d88c-4112-4991-bc49-06164ccbb130" providerId="ADAL" clId="{D5109E4F-20CA-4037-910E-063C75446116}" dt="2021-12-08T13:51:51.011" v="4244" actId="21"/>
          <ac:cxnSpMkLst>
            <pc:docMk/>
            <pc:sldMk cId="1503450649" sldId="256"/>
            <ac:cxnSpMk id="36" creationId="{8B2F2E9F-B3F3-40F8-AEB4-61C924CB0E39}"/>
          </ac:cxnSpMkLst>
        </pc:cxnChg>
        <pc:cxnChg chg="add del mod">
          <ac:chgData name="Samuel Walker (MSci Theo Phys + App Maths FT)" userId="ae12d88c-4112-4991-bc49-06164ccbb130" providerId="ADAL" clId="{D5109E4F-20CA-4037-910E-063C75446116}" dt="2021-12-08T13:51:51.011" v="4244" actId="21"/>
          <ac:cxnSpMkLst>
            <pc:docMk/>
            <pc:sldMk cId="1503450649" sldId="256"/>
            <ac:cxnSpMk id="37" creationId="{06EC3832-C696-46D5-B3FD-715D9942835F}"/>
          </ac:cxnSpMkLst>
        </pc:cxnChg>
        <pc:cxnChg chg="add del mod">
          <ac:chgData name="Samuel Walker (MSci Theo Phys + App Maths FT)" userId="ae12d88c-4112-4991-bc49-06164ccbb130" providerId="ADAL" clId="{D5109E4F-20CA-4037-910E-063C75446116}" dt="2021-12-08T13:52:10.125" v="4249" actId="478"/>
          <ac:cxnSpMkLst>
            <pc:docMk/>
            <pc:sldMk cId="1503450649" sldId="256"/>
            <ac:cxnSpMk id="40" creationId="{3585A2AF-3709-4325-9E43-990D89AD9683}"/>
          </ac:cxnSpMkLst>
        </pc:cxnChg>
        <pc:cxnChg chg="add del mod">
          <ac:chgData name="Samuel Walker (MSci Theo Phys + App Maths FT)" userId="ae12d88c-4112-4991-bc49-06164ccbb130" providerId="ADAL" clId="{D5109E4F-20CA-4037-910E-063C75446116}" dt="2021-12-08T13:52:10.125" v="4249" actId="478"/>
          <ac:cxnSpMkLst>
            <pc:docMk/>
            <pc:sldMk cId="1503450649" sldId="256"/>
            <ac:cxnSpMk id="41" creationId="{2F77F1BC-1F2E-40BC-B5BF-66E20F29DB1B}"/>
          </ac:cxnSpMkLst>
        </pc:cxnChg>
        <pc:cxnChg chg="add mod">
          <ac:chgData name="Samuel Walker (MSci Theo Phys + App Maths FT)" userId="ae12d88c-4112-4991-bc49-06164ccbb130" providerId="ADAL" clId="{D5109E4F-20CA-4037-910E-063C75446116}" dt="2021-12-08T13:53:39.889" v="4292" actId="14100"/>
          <ac:cxnSpMkLst>
            <pc:docMk/>
            <pc:sldMk cId="1503450649" sldId="256"/>
            <ac:cxnSpMk id="42" creationId="{7B285660-65AD-4B0A-86BF-425C10EA3D41}"/>
          </ac:cxnSpMkLst>
        </pc:cxnChg>
        <pc:cxnChg chg="add mod">
          <ac:chgData name="Samuel Walker (MSci Theo Phys + App Maths FT)" userId="ae12d88c-4112-4991-bc49-06164ccbb130" providerId="ADAL" clId="{D5109E4F-20CA-4037-910E-063C75446116}" dt="2021-12-08T13:53:55.226" v="4294" actId="14100"/>
          <ac:cxnSpMkLst>
            <pc:docMk/>
            <pc:sldMk cId="1503450649" sldId="256"/>
            <ac:cxnSpMk id="43" creationId="{494E29AF-73B6-4049-8E1F-6AA56EE34F72}"/>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01AEE8-1860-448B-A729-7BACFB79E7B1}" type="datetimeFigureOut">
              <a:rPr lang="en-GB" smtClean="0"/>
              <a:t>14/12/2021</a:t>
            </a:fld>
            <a:endParaRPr lang="en-GB"/>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B098-1F6E-4B43-B240-BB94BE43A559}" type="slidenum">
              <a:rPr lang="en-GB" smtClean="0"/>
              <a:t>‹#›</a:t>
            </a:fld>
            <a:endParaRPr lang="en-GB"/>
          </a:p>
        </p:txBody>
      </p:sp>
    </p:spTree>
    <p:extLst>
      <p:ext uri="{BB962C8B-B14F-4D97-AF65-F5344CB8AC3E}">
        <p14:creationId xmlns:p14="http://schemas.microsoft.com/office/powerpoint/2010/main" val="407485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208B098-1F6E-4B43-B240-BB94BE43A559}" type="slidenum">
              <a:rPr lang="en-GB" smtClean="0"/>
              <a:t>1</a:t>
            </a:fld>
            <a:endParaRPr lang="en-GB"/>
          </a:p>
        </p:txBody>
      </p:sp>
    </p:spTree>
    <p:extLst>
      <p:ext uri="{BB962C8B-B14F-4D97-AF65-F5344CB8AC3E}">
        <p14:creationId xmlns:p14="http://schemas.microsoft.com/office/powerpoint/2010/main" val="1669186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759266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815361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116233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701192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22020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0247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15C6649-1A62-472F-9197-0B6867A53FB5}" type="datetimeFigureOut">
              <a:rPr lang="en-GB" smtClean="0"/>
              <a:t>14/12/2021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91984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15C6649-1A62-472F-9197-0B6867A53FB5}" type="datetimeFigureOut">
              <a:rPr lang="en-GB" smtClean="0"/>
              <a:t>14/12/2021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638051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5C6649-1A62-472F-9197-0B6867A53FB5}" type="datetimeFigureOut">
              <a:rPr lang="en-GB" smtClean="0"/>
              <a:t>14/12/2021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65171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311395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803605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415C6649-1A62-472F-9197-0B6867A53FB5}" type="datetimeFigureOut">
              <a:rPr lang="en-GB" smtClean="0"/>
              <a:t>14/12/2021</a:t>
            </a:fld>
            <a:endParaRPr lang="en-GB"/>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35F3FB8E-8D90-4426-A39E-BA2B8700DEE9}" type="slidenum">
              <a:rPr lang="en-GB" smtClean="0"/>
              <a:t>‹#›</a:t>
            </a:fld>
            <a:endParaRPr lang="en-GB"/>
          </a:p>
        </p:txBody>
      </p:sp>
    </p:spTree>
    <p:extLst>
      <p:ext uri="{BB962C8B-B14F-4D97-AF65-F5344CB8AC3E}">
        <p14:creationId xmlns:p14="http://schemas.microsoft.com/office/powerpoint/2010/main" val="4925862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A picture containing chart&#10;&#10;Description automatically generated">
            <a:extLst>
              <a:ext uri="{FF2B5EF4-FFF2-40B4-BE49-F238E27FC236}">
                <a16:creationId xmlns:a16="http://schemas.microsoft.com/office/drawing/2014/main" id="{A8194B75-367D-47F3-B9C5-A81D6E8FF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20" y="1747829"/>
            <a:ext cx="13773110" cy="5746925"/>
          </a:xfrm>
          <a:prstGeom prst="rect">
            <a:avLst/>
          </a:prstGeom>
        </p:spPr>
      </p:pic>
      <p:sp>
        <p:nvSpPr>
          <p:cNvPr id="8" name="TextBox 7">
            <a:extLst>
              <a:ext uri="{FF2B5EF4-FFF2-40B4-BE49-F238E27FC236}">
                <a16:creationId xmlns:a16="http://schemas.microsoft.com/office/drawing/2014/main" id="{59E126AC-1E0D-4E21-8815-F964F4B6C73A}"/>
              </a:ext>
            </a:extLst>
          </p:cNvPr>
          <p:cNvSpPr txBox="1"/>
          <p:nvPr/>
        </p:nvSpPr>
        <p:spPr>
          <a:xfrm>
            <a:off x="231311" y="265596"/>
            <a:ext cx="14525201" cy="1508105"/>
          </a:xfrm>
          <a:prstGeom prst="rect">
            <a:avLst/>
          </a:prstGeom>
          <a:noFill/>
        </p:spPr>
        <p:txBody>
          <a:bodyPr wrap="square" rtlCol="0">
            <a:spAutoFit/>
          </a:bodyPr>
          <a:lstStyle/>
          <a:p>
            <a:pPr algn="ctr"/>
            <a:r>
              <a:rPr lang="en-US" sz="4800">
                <a:cs typeface="Arial" panose="020B0604020202020204" pitchFamily="34" charset="0"/>
              </a:rPr>
              <a:t>A Cellular Model for Traffic Simulations</a:t>
            </a:r>
            <a:endParaRPr lang="en-US" sz="4800" dirty="0">
              <a:cs typeface="Arial" panose="020B0604020202020204" pitchFamily="34" charset="0"/>
            </a:endParaRPr>
          </a:p>
          <a:p>
            <a:pPr algn="ctr"/>
            <a:r>
              <a:rPr lang="en-US" sz="2400">
                <a:cs typeface="Arial" panose="020B0604020202020204" pitchFamily="34" charset="0"/>
              </a:rPr>
              <a:t>Mapping traffic through a closed system</a:t>
            </a:r>
            <a:endParaRPr lang="en-US" sz="2400" dirty="0">
              <a:cs typeface="Arial" panose="020B0604020202020204" pitchFamily="34" charset="0"/>
            </a:endParaRPr>
          </a:p>
          <a:p>
            <a:pPr algn="ctr"/>
            <a:r>
              <a:rPr lang="en-US" sz="2000">
                <a:cs typeface="Arial" panose="020B0604020202020204" pitchFamily="34" charset="0"/>
              </a:rPr>
              <a:t>By Sam Walker</a:t>
            </a:r>
            <a:endParaRPr lang="en-GB" sz="2000" dirty="0">
              <a:cs typeface="Arial" panose="020B0604020202020204" pitchFamily="34" charset="0"/>
            </a:endParaRPr>
          </a:p>
        </p:txBody>
      </p:sp>
      <p:sp>
        <p:nvSpPr>
          <p:cNvPr id="10" name="TextBox 9">
            <a:extLst>
              <a:ext uri="{FF2B5EF4-FFF2-40B4-BE49-F238E27FC236}">
                <a16:creationId xmlns:a16="http://schemas.microsoft.com/office/drawing/2014/main" id="{A894FEE7-1C1C-4366-8C2C-49053BE1C74F}"/>
              </a:ext>
            </a:extLst>
          </p:cNvPr>
          <p:cNvSpPr txBox="1"/>
          <p:nvPr/>
        </p:nvSpPr>
        <p:spPr>
          <a:xfrm>
            <a:off x="530687" y="10169633"/>
            <a:ext cx="6519720" cy="1815882"/>
          </a:xfrm>
          <a:prstGeom prst="rect">
            <a:avLst/>
          </a:prstGeom>
          <a:noFill/>
        </p:spPr>
        <p:txBody>
          <a:bodyPr wrap="square">
            <a:spAutoFit/>
          </a:bodyPr>
          <a:lstStyle/>
          <a:p>
            <a:pPr algn="just"/>
            <a:r>
              <a:rPr lang="en-US" sz="1400" b="1" dirty="0"/>
              <a:t>Rules for Cellular model</a:t>
            </a:r>
          </a:p>
          <a:p>
            <a:pPr marL="539930" indent="-539930" algn="just">
              <a:buFont typeface="+mj-lt"/>
              <a:buAutoNum type="arabicPeriod"/>
            </a:pPr>
            <a:r>
              <a:rPr lang="en-US" sz="1400" b="1" dirty="0"/>
              <a:t>Acceleration: </a:t>
            </a:r>
            <a:r>
              <a:rPr lang="en-US" sz="1400" dirty="0"/>
              <a:t>if the velocity v of a vehicle is lower than </a:t>
            </a:r>
            <a:r>
              <a:rPr lang="en-US" sz="1400" dirty="0" err="1"/>
              <a:t>v</a:t>
            </a:r>
            <a:r>
              <a:rPr lang="en-US" sz="1400" baseline="-25000" dirty="0" err="1"/>
              <a:t>max</a:t>
            </a:r>
            <a:r>
              <a:rPr lang="en-US" sz="1400" dirty="0"/>
              <a:t> and if the distance of the next car ahead is larger than v+1, the speed is increased by 1</a:t>
            </a:r>
          </a:p>
          <a:p>
            <a:pPr marL="539930" indent="-539930" algn="just">
              <a:buFont typeface="+mj-lt"/>
              <a:buAutoNum type="arabicPeriod"/>
            </a:pPr>
            <a:r>
              <a:rPr lang="en-US" sz="1400" b="1" dirty="0"/>
              <a:t>Slowing down: </a:t>
            </a:r>
            <a:r>
              <a:rPr lang="en-US" sz="1400" dirty="0"/>
              <a:t>if a vehicle at site </a:t>
            </a:r>
            <a:r>
              <a:rPr lang="en-US" sz="1400" dirty="0" err="1"/>
              <a:t>i</a:t>
            </a:r>
            <a:r>
              <a:rPr lang="en-US" sz="1400" dirty="0"/>
              <a:t> sees the next vehicle at site </a:t>
            </a:r>
            <a:r>
              <a:rPr lang="en-US" sz="1400" dirty="0" err="1"/>
              <a:t>i+j</a:t>
            </a:r>
            <a:r>
              <a:rPr lang="en-US" sz="1400" dirty="0"/>
              <a:t> (with j≤ v), it reduces its speed to j-1</a:t>
            </a:r>
          </a:p>
          <a:p>
            <a:pPr marL="539930" indent="-539930" algn="just">
              <a:buFont typeface="+mj-lt"/>
              <a:buAutoNum type="arabicPeriod"/>
            </a:pPr>
            <a:r>
              <a:rPr lang="en-US" sz="1400" b="1" dirty="0"/>
              <a:t>Randomization: </a:t>
            </a:r>
            <a:r>
              <a:rPr lang="en-US" sz="1400" dirty="0"/>
              <a:t>with probability p, the velocity of each vehicle is decreased by one.</a:t>
            </a:r>
          </a:p>
          <a:p>
            <a:pPr marL="539930" indent="-539930" algn="just">
              <a:buFont typeface="+mj-lt"/>
              <a:buAutoNum type="arabicPeriod"/>
            </a:pPr>
            <a:r>
              <a:rPr lang="en-US" sz="1400" b="1" dirty="0"/>
              <a:t>Car motion : </a:t>
            </a:r>
            <a:r>
              <a:rPr lang="en-US" sz="1400" dirty="0"/>
              <a:t>each vehicle is advanced by v sites</a:t>
            </a:r>
            <a:endParaRPr lang="en-GB" sz="1400" dirty="0"/>
          </a:p>
        </p:txBody>
      </p:sp>
      <p:sp>
        <p:nvSpPr>
          <p:cNvPr id="11" name="TextBox 10">
            <a:extLst>
              <a:ext uri="{FF2B5EF4-FFF2-40B4-BE49-F238E27FC236}">
                <a16:creationId xmlns:a16="http://schemas.microsoft.com/office/drawing/2014/main" id="{2983319D-FEAC-44B0-A4A7-21547C7EF93B}"/>
              </a:ext>
            </a:extLst>
          </p:cNvPr>
          <p:cNvSpPr txBox="1"/>
          <p:nvPr/>
        </p:nvSpPr>
        <p:spPr>
          <a:xfrm>
            <a:off x="432746" y="7790167"/>
            <a:ext cx="14122330" cy="1077218"/>
          </a:xfrm>
          <a:prstGeom prst="rect">
            <a:avLst/>
          </a:prstGeom>
          <a:noFill/>
        </p:spPr>
        <p:txBody>
          <a:bodyPr wrap="square" rtlCol="0">
            <a:spAutoFit/>
          </a:bodyPr>
          <a:lstStyle/>
          <a:p>
            <a:pPr algn="just"/>
            <a:r>
              <a:rPr lang="en-US" sz="1600" dirty="0"/>
              <a:t>One of the most annoying problems which affects everyone in every day life is traffic. From road works to traffic jams, it is not very often that on a journey you are not affected by traffic in some way.  The most puzzling by far are once which seam to form without reason, </a:t>
            </a:r>
            <a:r>
              <a:rPr lang="en-GB" sz="1600" dirty="0"/>
              <a:t>appearing out of nowhere and then suddenly fading into nothing several miles later with no obvious cause. </a:t>
            </a:r>
            <a:r>
              <a:rPr lang="en-US" sz="1600" dirty="0"/>
              <a:t>We will explore a 1-dimensional model of the traffic to try and determine when and why these sort of random traffic jams form. Using this model, we will look at the capacity of a 1-D road and how we can optimize the design to maximize its throughput.</a:t>
            </a:r>
            <a:endParaRPr lang="en-GB" sz="1600" dirty="0"/>
          </a:p>
        </p:txBody>
      </p:sp>
      <p:sp>
        <p:nvSpPr>
          <p:cNvPr id="14" name="TextBox 13">
            <a:extLst>
              <a:ext uri="{FF2B5EF4-FFF2-40B4-BE49-F238E27FC236}">
                <a16:creationId xmlns:a16="http://schemas.microsoft.com/office/drawing/2014/main" id="{B8575A92-1E7C-4FA0-8984-26522C8032BE}"/>
              </a:ext>
            </a:extLst>
          </p:cNvPr>
          <p:cNvSpPr txBox="1"/>
          <p:nvPr/>
        </p:nvSpPr>
        <p:spPr>
          <a:xfrm>
            <a:off x="432746" y="9120989"/>
            <a:ext cx="6720387" cy="954107"/>
          </a:xfrm>
          <a:prstGeom prst="rect">
            <a:avLst/>
          </a:prstGeom>
          <a:noFill/>
        </p:spPr>
        <p:txBody>
          <a:bodyPr wrap="square" rtlCol="0">
            <a:spAutoFit/>
          </a:bodyPr>
          <a:lstStyle/>
          <a:p>
            <a:pPr algn="just"/>
            <a:r>
              <a:rPr lang="en-US" sz="1400" dirty="0"/>
              <a:t>Our model is defined on a one-dimensional array of L sites each of which can be occupied by a single car. Each car will then have an integer velocity from 0 to </a:t>
            </a:r>
            <a:r>
              <a:rPr lang="en-US" sz="1400" dirty="0" err="1"/>
              <a:t>v</a:t>
            </a:r>
            <a:r>
              <a:rPr lang="en-US" sz="1400" baseline="-25000" dirty="0" err="1"/>
              <a:t>max</a:t>
            </a:r>
            <a:r>
              <a:rPr lang="en-US" sz="1400" baseline="-25000" dirty="0"/>
              <a:t>  </a:t>
            </a:r>
            <a:r>
              <a:rPr lang="en-US" sz="1400" dirty="0"/>
              <a:t>which determines the number of cells the car travels in each iteration. For an arbitrary configuration, the following steps are computed in order to determine state of the next iteration [1,2]:</a:t>
            </a:r>
            <a:endParaRPr lang="en-GB" sz="1400" dirty="0"/>
          </a:p>
        </p:txBody>
      </p:sp>
      <p:pic>
        <p:nvPicPr>
          <p:cNvPr id="3" name="Picture 2" descr="Background pattern&#10;&#10;Description automatically generated">
            <a:extLst>
              <a:ext uri="{FF2B5EF4-FFF2-40B4-BE49-F238E27FC236}">
                <a16:creationId xmlns:a16="http://schemas.microsoft.com/office/drawing/2014/main" id="{F97397C7-36C2-415D-ADCB-A5F4E39FAA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042" y="16482435"/>
            <a:ext cx="3904382" cy="2971570"/>
          </a:xfrm>
          <a:prstGeom prst="rect">
            <a:avLst/>
          </a:prstGeom>
        </p:spPr>
      </p:pic>
      <p:sp>
        <p:nvSpPr>
          <p:cNvPr id="15" name="TextBox 14">
            <a:extLst>
              <a:ext uri="{FF2B5EF4-FFF2-40B4-BE49-F238E27FC236}">
                <a16:creationId xmlns:a16="http://schemas.microsoft.com/office/drawing/2014/main" id="{B381A64D-821E-4520-8C36-41CFDB304C50}"/>
              </a:ext>
            </a:extLst>
          </p:cNvPr>
          <p:cNvSpPr txBox="1"/>
          <p:nvPr/>
        </p:nvSpPr>
        <p:spPr>
          <a:xfrm>
            <a:off x="4521954" y="16731281"/>
            <a:ext cx="2700362" cy="2462213"/>
          </a:xfrm>
          <a:prstGeom prst="rect">
            <a:avLst/>
          </a:prstGeom>
          <a:noFill/>
        </p:spPr>
        <p:txBody>
          <a:bodyPr wrap="square" rtlCol="0">
            <a:spAutoFit/>
          </a:bodyPr>
          <a:lstStyle/>
          <a:p>
            <a:pPr algn="just"/>
            <a:r>
              <a:rPr lang="en-US" sz="1400" dirty="0"/>
              <a:t>We can follow the path of each car through along the road. For simplicity it is easier to form the road into a circle such that the number of cars on the road is fixed. The direct plot is hard to understand but plotting the density of the cars makes It easer to see what is happening. The plot for the paths to the left can be seen at the top of the poster [3].</a:t>
            </a:r>
            <a:endParaRPr lang="en-GB" sz="1400" dirty="0"/>
          </a:p>
        </p:txBody>
      </p:sp>
      <p:sp>
        <p:nvSpPr>
          <p:cNvPr id="17" name="TextBox 16">
            <a:extLst>
              <a:ext uri="{FF2B5EF4-FFF2-40B4-BE49-F238E27FC236}">
                <a16:creationId xmlns:a16="http://schemas.microsoft.com/office/drawing/2014/main" id="{821828A0-F451-4136-8FE7-38B30B10097C}"/>
              </a:ext>
            </a:extLst>
          </p:cNvPr>
          <p:cNvSpPr txBox="1"/>
          <p:nvPr/>
        </p:nvSpPr>
        <p:spPr>
          <a:xfrm>
            <a:off x="631042" y="19524488"/>
            <a:ext cx="6519675" cy="1600438"/>
          </a:xfrm>
          <a:prstGeom prst="rect">
            <a:avLst/>
          </a:prstGeom>
          <a:noFill/>
        </p:spPr>
        <p:txBody>
          <a:bodyPr wrap="square" rtlCol="0">
            <a:spAutoFit/>
          </a:bodyPr>
          <a:lstStyle/>
          <a:p>
            <a:pPr algn="just"/>
            <a:r>
              <a:rPr lang="en-US" sz="1400" dirty="0"/>
              <a:t>We clearly see the traffic form in the model above with the density of traffic calculated over a rolling average of each time slice and then interpolated to produce a smoother plot. We see the size of each traffic jam, areas of high density, increase and decrease as the number of cars entering and leaving fluctuates. The average point of the traffic jams naturally tends backwards as cars are added to the traffic jam from behind and cars leaving reduce the density, We do see that most traffic jams do decay into nothing over the simulation as the number of cars entering exceeds that entering, </a:t>
            </a:r>
            <a:endParaRPr lang="en-GB" sz="1400" dirty="0"/>
          </a:p>
        </p:txBody>
      </p:sp>
      <p:sp>
        <p:nvSpPr>
          <p:cNvPr id="18" name="TextBox 17">
            <a:extLst>
              <a:ext uri="{FF2B5EF4-FFF2-40B4-BE49-F238E27FC236}">
                <a16:creationId xmlns:a16="http://schemas.microsoft.com/office/drawing/2014/main" id="{9726CF1E-1803-4788-8114-E44A78D8883B}"/>
              </a:ext>
            </a:extLst>
          </p:cNvPr>
          <p:cNvSpPr txBox="1"/>
          <p:nvPr/>
        </p:nvSpPr>
        <p:spPr>
          <a:xfrm>
            <a:off x="530687" y="15615097"/>
            <a:ext cx="6720387" cy="738664"/>
          </a:xfrm>
          <a:prstGeom prst="rect">
            <a:avLst/>
          </a:prstGeom>
          <a:noFill/>
        </p:spPr>
        <p:txBody>
          <a:bodyPr wrap="square" rtlCol="0">
            <a:spAutoFit/>
          </a:bodyPr>
          <a:lstStyle/>
          <a:p>
            <a:pPr algn="just"/>
            <a:r>
              <a:rPr lang="en-US" sz="1400" dirty="0"/>
              <a:t>For all the graphs shown in the plot we set </a:t>
            </a:r>
            <a:r>
              <a:rPr lang="en-US" sz="1400" dirty="0" err="1"/>
              <a:t>v</a:t>
            </a:r>
            <a:r>
              <a:rPr lang="en-US" sz="1400" baseline="-25000" dirty="0" err="1"/>
              <a:t>max</a:t>
            </a:r>
            <a:r>
              <a:rPr lang="en-US" sz="1400" dirty="0"/>
              <a:t> = 5 in order to keep the system realistic and provide the most accurate results. We also set p=0.1 in order to promote the creation of traffic jams in the system while also again keeping the system realistic [3]. </a:t>
            </a:r>
            <a:endParaRPr lang="en-GB" sz="1400" dirty="0"/>
          </a:p>
        </p:txBody>
      </p:sp>
      <p:sp>
        <p:nvSpPr>
          <p:cNvPr id="21" name="TextBox 20">
            <a:extLst>
              <a:ext uri="{FF2B5EF4-FFF2-40B4-BE49-F238E27FC236}">
                <a16:creationId xmlns:a16="http://schemas.microsoft.com/office/drawing/2014/main" id="{D427053F-FA44-4D0F-B2FE-E84F01B2B408}"/>
              </a:ext>
            </a:extLst>
          </p:cNvPr>
          <p:cNvSpPr txBox="1"/>
          <p:nvPr/>
        </p:nvSpPr>
        <p:spPr>
          <a:xfrm>
            <a:off x="7808041" y="11022143"/>
            <a:ext cx="3986896" cy="2031325"/>
          </a:xfrm>
          <a:prstGeom prst="rect">
            <a:avLst/>
          </a:prstGeom>
          <a:noFill/>
        </p:spPr>
        <p:txBody>
          <a:bodyPr wrap="square" rtlCol="0">
            <a:spAutoFit/>
          </a:bodyPr>
          <a:lstStyle/>
          <a:p>
            <a:pPr algn="just"/>
            <a:r>
              <a:rPr lang="en-GB" sz="1400" dirty="0"/>
              <a:t>We can then plot the flow rate as a function of the density of the plot, We find that for the fixed parameter </a:t>
            </a:r>
            <a:r>
              <a:rPr lang="en-GB" sz="1400" i="1" dirty="0"/>
              <a:t>p=0.1 </a:t>
            </a:r>
            <a:r>
              <a:rPr lang="en-GB" sz="1400" dirty="0"/>
              <a:t>the maximum flow along the road is 0.678 which occurs at a density of 13.87%. Below this we have too few cars where there is simply too few cars on the road. Above this critical value, traffic sets in and the cars become conjected so the flow rate decreases back to 0 when the road is full and no cars can move. </a:t>
            </a:r>
          </a:p>
        </p:txBody>
      </p:sp>
      <p:pic>
        <p:nvPicPr>
          <p:cNvPr id="22" name="Picture 21" descr="Chart, line chart&#10;&#10;Description automatically generated">
            <a:extLst>
              <a:ext uri="{FF2B5EF4-FFF2-40B4-BE49-F238E27FC236}">
                <a16:creationId xmlns:a16="http://schemas.microsoft.com/office/drawing/2014/main" id="{98238196-161D-4575-97D7-C21DC05E9E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618065" y="16623560"/>
            <a:ext cx="3015148" cy="2662699"/>
          </a:xfrm>
          <a:prstGeom prst="rect">
            <a:avLst/>
          </a:prstGeom>
        </p:spPr>
      </p:pic>
      <p:sp>
        <p:nvSpPr>
          <p:cNvPr id="23" name="TextBox 22">
            <a:extLst>
              <a:ext uri="{FF2B5EF4-FFF2-40B4-BE49-F238E27FC236}">
                <a16:creationId xmlns:a16="http://schemas.microsoft.com/office/drawing/2014/main" id="{9E1BACC3-E9FE-4757-A777-FCEA3F24C552}"/>
              </a:ext>
            </a:extLst>
          </p:cNvPr>
          <p:cNvSpPr txBox="1"/>
          <p:nvPr/>
        </p:nvSpPr>
        <p:spPr>
          <a:xfrm>
            <a:off x="7838929" y="16561641"/>
            <a:ext cx="3514057" cy="2893100"/>
          </a:xfrm>
          <a:prstGeom prst="rect">
            <a:avLst/>
          </a:prstGeom>
          <a:noFill/>
        </p:spPr>
        <p:txBody>
          <a:bodyPr wrap="square" rtlCol="0">
            <a:spAutoFit/>
          </a:bodyPr>
          <a:lstStyle/>
          <a:p>
            <a:pPr algn="just"/>
            <a:r>
              <a:rPr lang="en-GB" sz="1400" dirty="0"/>
              <a:t>Through setting </a:t>
            </a:r>
            <a:r>
              <a:rPr lang="en-US" sz="1400" dirty="0" err="1"/>
              <a:t>v</a:t>
            </a:r>
            <a:r>
              <a:rPr lang="en-US" sz="1400" baseline="-25000" dirty="0" err="1"/>
              <a:t>max</a:t>
            </a:r>
            <a:r>
              <a:rPr lang="en-US" sz="1400" baseline="-25000" dirty="0"/>
              <a:t> </a:t>
            </a:r>
            <a:r>
              <a:rPr lang="en-US" sz="1400" dirty="0"/>
              <a:t>to be a function of both time and space we can simulate road conditions such as a road closure at the halfway point up to iteration 150. If we reopen the road after 150 back up to normal speed, we see that traffic jam doesn’t immediately clear but instead slowly reduces in size and move backwards from the initial closure. We do also see the formation of smaller traffic jams on the leading and trailing edge where the car densities is higher [1]. Over a longer simulation we would expect to see these edges grow as the cars diverge. </a:t>
            </a:r>
            <a:endParaRPr lang="en-GB" sz="1400" dirty="0"/>
          </a:p>
        </p:txBody>
      </p:sp>
      <p:sp>
        <p:nvSpPr>
          <p:cNvPr id="24" name="TextBox 23">
            <a:extLst>
              <a:ext uri="{FF2B5EF4-FFF2-40B4-BE49-F238E27FC236}">
                <a16:creationId xmlns:a16="http://schemas.microsoft.com/office/drawing/2014/main" id="{B42D7208-CB47-4664-969A-5711D32BB71C}"/>
              </a:ext>
            </a:extLst>
          </p:cNvPr>
          <p:cNvSpPr txBox="1"/>
          <p:nvPr/>
        </p:nvSpPr>
        <p:spPr>
          <a:xfrm>
            <a:off x="10729402" y="13182505"/>
            <a:ext cx="3825674" cy="1815882"/>
          </a:xfrm>
          <a:prstGeom prst="rect">
            <a:avLst/>
          </a:prstGeom>
          <a:noFill/>
        </p:spPr>
        <p:txBody>
          <a:bodyPr wrap="square" rtlCol="0">
            <a:spAutoFit/>
          </a:bodyPr>
          <a:lstStyle/>
          <a:p>
            <a:pPr algn="just"/>
            <a:r>
              <a:rPr lang="en-GB" sz="1400" dirty="0"/>
              <a:t>Another diagram which is useful for traffic modelling is that of the average velocity vs the density, by averaging the velocity of all iterations [1]. We see that the average velocity remains fixed at </a:t>
            </a:r>
            <a:r>
              <a:rPr lang="en-US" sz="1400" dirty="0" err="1"/>
              <a:t>v</a:t>
            </a:r>
            <a:r>
              <a:rPr lang="en-US" sz="1400" baseline="-25000" dirty="0" err="1"/>
              <a:t>max</a:t>
            </a:r>
            <a:r>
              <a:rPr lang="en-US" sz="1400" baseline="-25000" dirty="0"/>
              <a:t> </a:t>
            </a:r>
            <a:r>
              <a:rPr lang="en-US" sz="1400" dirty="0"/>
              <a:t> until the density reaches the same </a:t>
            </a:r>
            <a:r>
              <a:rPr lang="en-GB" sz="1400" dirty="0"/>
              <a:t>13.87% and then decays until the average velocity reaches 0 as we would expect as the all the site on the road are full and no cars can move.</a:t>
            </a:r>
          </a:p>
        </p:txBody>
      </p:sp>
      <p:sp>
        <p:nvSpPr>
          <p:cNvPr id="26" name="TextBox 25">
            <a:extLst>
              <a:ext uri="{FF2B5EF4-FFF2-40B4-BE49-F238E27FC236}">
                <a16:creationId xmlns:a16="http://schemas.microsoft.com/office/drawing/2014/main" id="{F0CBB20C-C8FD-40FC-B263-95E53880F0BB}"/>
              </a:ext>
            </a:extLst>
          </p:cNvPr>
          <p:cNvSpPr txBox="1"/>
          <p:nvPr/>
        </p:nvSpPr>
        <p:spPr>
          <a:xfrm>
            <a:off x="7808041" y="15048254"/>
            <a:ext cx="6948471" cy="1169551"/>
          </a:xfrm>
          <a:prstGeom prst="rect">
            <a:avLst/>
          </a:prstGeom>
          <a:noFill/>
        </p:spPr>
        <p:txBody>
          <a:bodyPr wrap="square" rtlCol="0">
            <a:spAutoFit/>
          </a:bodyPr>
          <a:lstStyle/>
          <a:p>
            <a:pPr algn="just"/>
            <a:r>
              <a:rPr lang="en-GB" sz="1400" dirty="0"/>
              <a:t>Combining the previous two graphs we can come to the conclusion that up until the critical density the traffic flows freely with very little interactions between the cars. Past this critical point the iterations become frequent enough that they effect the cars velocities and as such the average velocity drops and the flow rate decreases. We call this free and congested flow [1].</a:t>
            </a:r>
          </a:p>
        </p:txBody>
      </p:sp>
      <p:cxnSp>
        <p:nvCxnSpPr>
          <p:cNvPr id="28" name="Straight Connector 27">
            <a:extLst>
              <a:ext uri="{FF2B5EF4-FFF2-40B4-BE49-F238E27FC236}">
                <a16:creationId xmlns:a16="http://schemas.microsoft.com/office/drawing/2014/main" id="{8EF97F4C-E8F0-40E7-A4F6-8436AAF1A969}"/>
              </a:ext>
            </a:extLst>
          </p:cNvPr>
          <p:cNvCxnSpPr>
            <a:cxnSpLocks/>
          </p:cNvCxnSpPr>
          <p:nvPr/>
        </p:nvCxnSpPr>
        <p:spPr>
          <a:xfrm>
            <a:off x="533101" y="8912170"/>
            <a:ext cx="139131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3149334-6B1D-49E8-9539-F9F340BCED06}"/>
              </a:ext>
            </a:extLst>
          </p:cNvPr>
          <p:cNvCxnSpPr>
            <a:cxnSpLocks/>
          </p:cNvCxnSpPr>
          <p:nvPr/>
        </p:nvCxnSpPr>
        <p:spPr>
          <a:xfrm>
            <a:off x="533101" y="9050720"/>
            <a:ext cx="139131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8FF15C6-77AC-45F7-96F0-ADD434AAA31A}"/>
              </a:ext>
            </a:extLst>
          </p:cNvPr>
          <p:cNvCxnSpPr>
            <a:cxnSpLocks/>
          </p:cNvCxnSpPr>
          <p:nvPr/>
        </p:nvCxnSpPr>
        <p:spPr>
          <a:xfrm>
            <a:off x="578148" y="15307291"/>
            <a:ext cx="66729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8E2C26F-09B4-4262-A05B-14CF2E80A969}"/>
              </a:ext>
            </a:extLst>
          </p:cNvPr>
          <p:cNvCxnSpPr>
            <a:cxnSpLocks/>
          </p:cNvCxnSpPr>
          <p:nvPr/>
        </p:nvCxnSpPr>
        <p:spPr>
          <a:xfrm>
            <a:off x="578148" y="15445841"/>
            <a:ext cx="66729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3F27C30-4653-4A61-BC3B-2E787779AD8E}"/>
              </a:ext>
            </a:extLst>
          </p:cNvPr>
          <p:cNvCxnSpPr>
            <a:cxnSpLocks/>
          </p:cNvCxnSpPr>
          <p:nvPr/>
        </p:nvCxnSpPr>
        <p:spPr>
          <a:xfrm>
            <a:off x="7868277" y="19451449"/>
            <a:ext cx="686175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49A08AE-44E0-44F8-9BD1-61DECA31335D}"/>
              </a:ext>
            </a:extLst>
          </p:cNvPr>
          <p:cNvCxnSpPr>
            <a:cxnSpLocks/>
          </p:cNvCxnSpPr>
          <p:nvPr/>
        </p:nvCxnSpPr>
        <p:spPr>
          <a:xfrm>
            <a:off x="7868277" y="19589999"/>
            <a:ext cx="68882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8" name="TextBox 37">
                <a:extLst>
                  <a:ext uri="{FF2B5EF4-FFF2-40B4-BE49-F238E27FC236}">
                    <a16:creationId xmlns:a16="http://schemas.microsoft.com/office/drawing/2014/main" id="{9210B92A-C89C-44B0-A1FF-32419898A0A3}"/>
                  </a:ext>
                </a:extLst>
              </p:cNvPr>
              <p:cNvSpPr txBox="1"/>
              <p:nvPr/>
            </p:nvSpPr>
            <p:spPr>
              <a:xfrm>
                <a:off x="7808041" y="9446743"/>
                <a:ext cx="2145856" cy="722890"/>
              </a:xfrm>
              <a:prstGeom prst="rect">
                <a:avLst/>
              </a:prstGeom>
              <a:noFill/>
            </p:spPr>
            <p:txBody>
              <a:bodyPr wrap="square" lIns="0" tIns="0" rIns="0" bIns="0" rtlCol="0">
                <a:spAutoFit/>
              </a:bodyPr>
              <a:lstStyle/>
              <a:p>
                <a:pPr algn="just"/>
                <a14:m>
                  <m:oMathPara xmlns:m="http://schemas.openxmlformats.org/officeDocument/2006/math">
                    <m:oMathParaPr>
                      <m:jc m:val="centerGroup"/>
                    </m:oMathParaPr>
                    <m:oMath xmlns:m="http://schemas.openxmlformats.org/officeDocument/2006/math">
                      <m:sSup>
                        <m:sSupPr>
                          <m:ctrlPr>
                            <a:rPr lang="en-GB" sz="1600" i="1">
                              <a:latin typeface="Cambria Math" panose="02040503050406030204" pitchFamily="18" charset="0"/>
                            </a:rPr>
                          </m:ctrlPr>
                        </m:sSupPr>
                        <m:e>
                          <m:acc>
                            <m:accPr>
                              <m:chr m:val="̅"/>
                              <m:ctrlPr>
                                <a:rPr lang="en-GB" sz="1600" i="1">
                                  <a:latin typeface="Cambria Math" panose="02040503050406030204" pitchFamily="18" charset="0"/>
                                </a:rPr>
                              </m:ctrlPr>
                            </m:accPr>
                            <m:e>
                              <m:r>
                                <a:rPr lang="en-US" sz="1600" i="1">
                                  <a:latin typeface="Cambria Math" panose="02040503050406030204" pitchFamily="18" charset="0"/>
                                </a:rPr>
                                <m:t>𝑞</m:t>
                              </m:r>
                            </m:e>
                          </m:acc>
                        </m:e>
                        <m:sup>
                          <m:r>
                            <a:rPr lang="en-US" sz="1600" i="1">
                              <a:latin typeface="Cambria Math" panose="02040503050406030204" pitchFamily="18" charset="0"/>
                            </a:rPr>
                            <m:t>𝑇</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𝑇</m:t>
                          </m:r>
                        </m:den>
                      </m:f>
                      <m:nary>
                        <m:naryPr>
                          <m:chr m:val="∑"/>
                          <m:ctrlPr>
                            <a:rPr lang="en-US" sz="1600" i="1">
                              <a:latin typeface="Cambria Math" panose="02040503050406030204" pitchFamily="18" charset="0"/>
                            </a:rPr>
                          </m:ctrlPr>
                        </m:naryPr>
                        <m:sub>
                          <m:r>
                            <m:rPr>
                              <m:brk m:alnAt="23"/>
                            </m:rPr>
                            <a:rPr lang="en-US" sz="1600" i="1">
                              <a:latin typeface="Cambria Math" panose="02040503050406030204" pitchFamily="18" charset="0"/>
                            </a:rPr>
                            <m:t>𝑡</m:t>
                          </m:r>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𝑡</m:t>
                              </m:r>
                            </m:e>
                            <m:sub>
                              <m:r>
                                <a:rPr lang="en-US" sz="1600" i="1">
                                  <a:latin typeface="Cambria Math" panose="02040503050406030204" pitchFamily="18" charset="0"/>
                                </a:rPr>
                                <m:t>0</m:t>
                              </m:r>
                            </m:sub>
                          </m:sSub>
                          <m:r>
                            <m:rPr>
                              <m:brk m:alnAt="23"/>
                            </m:rPr>
                            <a:rPr lang="en-US" sz="1600" i="1">
                              <a:latin typeface="Cambria Math" panose="02040503050406030204" pitchFamily="18" charset="0"/>
                            </a:rPr>
                            <m:t>+</m:t>
                          </m:r>
                          <m:r>
                            <a:rPr lang="en-US" sz="1600" i="1">
                              <a:latin typeface="Cambria Math" panose="02040503050406030204" pitchFamily="18" charset="0"/>
                            </a:rPr>
                            <m:t>1</m:t>
                          </m:r>
                        </m:sub>
                        <m:sup>
                          <m:sSub>
                            <m:sSubPr>
                              <m:ctrlPr>
                                <a:rPr lang="en-US" sz="1600" i="1">
                                  <a:latin typeface="Cambria Math" panose="02040503050406030204" pitchFamily="18" charset="0"/>
                                </a:rPr>
                              </m:ctrlPr>
                            </m:sSubPr>
                            <m:e>
                              <m:r>
                                <a:rPr lang="en-US" sz="1600" i="1">
                                  <a:latin typeface="Cambria Math" panose="02040503050406030204" pitchFamily="18" charset="0"/>
                                </a:rPr>
                                <m:t>𝑡</m:t>
                              </m:r>
                            </m:e>
                            <m:sub>
                              <m:r>
                                <a:rPr lang="en-US" sz="1600" i="1">
                                  <a:latin typeface="Cambria Math" panose="02040503050406030204" pitchFamily="18" charset="0"/>
                                </a:rPr>
                                <m:t>0</m:t>
                              </m:r>
                            </m:sub>
                          </m:sSub>
                          <m:r>
                            <a:rPr lang="en-US" sz="1600" i="1">
                              <a:latin typeface="Cambria Math" panose="02040503050406030204" pitchFamily="18" charset="0"/>
                            </a:rPr>
                            <m:t>+</m:t>
                          </m:r>
                          <m:r>
                            <a:rPr lang="en-US" sz="1600" i="1">
                              <a:latin typeface="Cambria Math" panose="02040503050406030204" pitchFamily="18" charset="0"/>
                            </a:rPr>
                            <m:t>𝑇</m:t>
                          </m:r>
                        </m:sup>
                        <m:e>
                          <m:sSub>
                            <m:sSubPr>
                              <m:ctrlPr>
                                <a:rPr lang="en-US" sz="1600" i="1">
                                  <a:latin typeface="Cambria Math" panose="02040503050406030204" pitchFamily="18" charset="0"/>
                                </a:rPr>
                              </m:ctrlPr>
                            </m:sSubPr>
                            <m:e>
                              <m:r>
                                <a:rPr lang="en-US" sz="1600" i="1">
                                  <a:latin typeface="Cambria Math" panose="02040503050406030204" pitchFamily="18" charset="0"/>
                                </a:rPr>
                                <m:t>𝑛</m:t>
                              </m:r>
                            </m:e>
                            <m:sub>
                              <m:r>
                                <a:rPr lang="en-US" sz="1600" i="1">
                                  <a:latin typeface="Cambria Math" panose="02040503050406030204" pitchFamily="18" charset="0"/>
                                </a:rPr>
                                <m:t>𝑖</m:t>
                              </m:r>
                              <m:r>
                                <a:rPr lang="en-US" sz="1600" i="1">
                                  <a:latin typeface="Cambria Math" panose="02040503050406030204" pitchFamily="18" charset="0"/>
                                </a:rPr>
                                <m:t>,</m:t>
                              </m:r>
                              <m:r>
                                <a:rPr lang="en-US" sz="1600" i="1">
                                  <a:latin typeface="Cambria Math" panose="02040503050406030204" pitchFamily="18" charset="0"/>
                                </a:rPr>
                                <m:t>𝑖</m:t>
                              </m:r>
                              <m:r>
                                <a:rPr lang="en-US" sz="1600" i="1">
                                  <a:latin typeface="Cambria Math" panose="02040503050406030204" pitchFamily="18" charset="0"/>
                                </a:rPr>
                                <m:t>+</m:t>
                              </m:r>
                              <m:r>
                                <a:rPr lang="en-US" sz="1600" i="1">
                                  <a:latin typeface="Cambria Math" panose="02040503050406030204" pitchFamily="18" charset="0"/>
                                </a:rPr>
                                <m:t>𝑡</m:t>
                              </m:r>
                            </m:sub>
                          </m:sSub>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m:t>
                          </m:r>
                        </m:e>
                      </m:nary>
                    </m:oMath>
                  </m:oMathPara>
                </a14:m>
                <a:endParaRPr lang="en-GB" dirty="0"/>
              </a:p>
            </p:txBody>
          </p:sp>
        </mc:Choice>
        <mc:Fallback xmlns="">
          <p:sp>
            <p:nvSpPr>
              <p:cNvPr id="38" name="TextBox 37">
                <a:extLst>
                  <a:ext uri="{FF2B5EF4-FFF2-40B4-BE49-F238E27FC236}">
                    <a16:creationId xmlns:a16="http://schemas.microsoft.com/office/drawing/2014/main" id="{9210B92A-C89C-44B0-A1FF-32419898A0A3}"/>
                  </a:ext>
                </a:extLst>
              </p:cNvPr>
              <p:cNvSpPr txBox="1">
                <a:spLocks noRot="1" noChangeAspect="1" noMove="1" noResize="1" noEditPoints="1" noAdjustHandles="1" noChangeArrowheads="1" noChangeShapeType="1" noTextEdit="1"/>
              </p:cNvSpPr>
              <p:nvPr/>
            </p:nvSpPr>
            <p:spPr>
              <a:xfrm>
                <a:off x="7808041" y="9446743"/>
                <a:ext cx="2145856" cy="722890"/>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39" name="TextBox 38">
                <a:extLst>
                  <a:ext uri="{FF2B5EF4-FFF2-40B4-BE49-F238E27FC236}">
                    <a16:creationId xmlns:a16="http://schemas.microsoft.com/office/drawing/2014/main" id="{66A733B2-963F-48C4-AC89-D8F7A68B5BEA}"/>
                  </a:ext>
                </a:extLst>
              </p:cNvPr>
              <p:cNvSpPr txBox="1"/>
              <p:nvPr/>
            </p:nvSpPr>
            <p:spPr>
              <a:xfrm>
                <a:off x="9953897" y="9124210"/>
                <a:ext cx="4545416" cy="1825308"/>
              </a:xfrm>
              <a:prstGeom prst="rect">
                <a:avLst/>
              </a:prstGeom>
              <a:noFill/>
            </p:spPr>
            <p:txBody>
              <a:bodyPr wrap="square" rtlCol="0">
                <a:spAutoFit/>
              </a:bodyPr>
              <a:lstStyle/>
              <a:p>
                <a:pPr algn="just"/>
                <a:r>
                  <a:rPr lang="en-US" sz="1400" dirty="0"/>
                  <a:t>Although we can see the amount of traffic visually for a certain set of parameters from the density plots it would be great to be able to quantify this, so we introduce the flow term </a:t>
                </a:r>
                <a14:m>
                  <m:oMath xmlns:m="http://schemas.openxmlformats.org/officeDocument/2006/math">
                    <m:acc>
                      <m:accPr>
                        <m:chr m:val="̅"/>
                        <m:ctrlPr>
                          <a:rPr lang="en-GB" sz="1400" i="1" smtClean="0">
                            <a:latin typeface="Cambria Math" panose="02040503050406030204" pitchFamily="18" charset="0"/>
                          </a:rPr>
                        </m:ctrlPr>
                      </m:accPr>
                      <m:e>
                        <m:r>
                          <a:rPr lang="en-US" sz="1400" i="1">
                            <a:latin typeface="Cambria Math" panose="02040503050406030204" pitchFamily="18" charset="0"/>
                          </a:rPr>
                          <m:t>𝑞</m:t>
                        </m:r>
                      </m:e>
                    </m:acc>
                  </m:oMath>
                </a14:m>
                <a:r>
                  <a:rPr lang="en-US" sz="1400" dirty="0"/>
                  <a:t> which calculates the average number of vehicles which pass the site </a:t>
                </a:r>
                <a14:m>
                  <m:oMath xmlns:m="http://schemas.openxmlformats.org/officeDocument/2006/math">
                    <m:r>
                      <a:rPr lang="en-US" sz="1400" i="1">
                        <a:latin typeface="Cambria Math" panose="02040503050406030204" pitchFamily="18" charset="0"/>
                      </a:rPr>
                      <m:t>𝑖</m:t>
                    </m:r>
                  </m:oMath>
                </a14:m>
                <a:r>
                  <a:rPr lang="en-US" sz="1400" dirty="0"/>
                  <a:t> per iteration. We define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𝑛</m:t>
                        </m:r>
                      </m:e>
                      <m:sub>
                        <m:r>
                          <a:rPr lang="en-US" sz="1400" i="1">
                            <a:latin typeface="Cambria Math" panose="02040503050406030204" pitchFamily="18" charset="0"/>
                          </a:rPr>
                          <m:t>𝑖</m:t>
                        </m:r>
                        <m:r>
                          <a:rPr lang="en-US" sz="1400" i="1">
                            <a:latin typeface="Cambria Math" panose="02040503050406030204" pitchFamily="18" charset="0"/>
                          </a:rPr>
                          <m:t>,</m:t>
                        </m:r>
                        <m:r>
                          <a:rPr lang="en-US" sz="1400" i="1">
                            <a:latin typeface="Cambria Math" panose="02040503050406030204" pitchFamily="18" charset="0"/>
                          </a:rPr>
                          <m:t>𝑖</m:t>
                        </m:r>
                        <m:r>
                          <a:rPr lang="en-US" sz="1400" i="1">
                            <a:latin typeface="Cambria Math" panose="02040503050406030204" pitchFamily="18" charset="0"/>
                          </a:rPr>
                          <m:t>+</m:t>
                        </m:r>
                        <m:r>
                          <a:rPr lang="en-US" sz="1400" i="1">
                            <a:latin typeface="Cambria Math" panose="02040503050406030204" pitchFamily="18" charset="0"/>
                          </a:rPr>
                          <m:t>𝑡</m:t>
                        </m:r>
                      </m:sub>
                    </m:sSub>
                    <m:r>
                      <a:rPr lang="en-US" sz="1400" i="1">
                        <a:latin typeface="Cambria Math" panose="02040503050406030204" pitchFamily="18" charset="0"/>
                      </a:rPr>
                      <m:t>(</m:t>
                    </m:r>
                    <m:r>
                      <a:rPr lang="en-US" sz="1400" i="1">
                        <a:latin typeface="Cambria Math" panose="02040503050406030204" pitchFamily="18" charset="0"/>
                      </a:rPr>
                      <m:t>𝑡</m:t>
                    </m:r>
                    <m:r>
                      <a:rPr lang="en-GB" sz="1400" b="0" i="1" smtClean="0">
                        <a:latin typeface="Cambria Math" panose="02040503050406030204" pitchFamily="18" charset="0"/>
                      </a:rPr>
                      <m:t>)</m:t>
                    </m:r>
                  </m:oMath>
                </a14:m>
                <a:r>
                  <a:rPr lang="en-US" sz="1400" dirty="0"/>
                  <a:t> to equal to 1 if a car passes between point </a:t>
                </a:r>
                <a14:m>
                  <m:oMath xmlns:m="http://schemas.openxmlformats.org/officeDocument/2006/math">
                    <m:r>
                      <a:rPr lang="en-US" sz="1400" i="1">
                        <a:latin typeface="Cambria Math" panose="02040503050406030204" pitchFamily="18" charset="0"/>
                      </a:rPr>
                      <m:t>𝑖</m:t>
                    </m:r>
                  </m:oMath>
                </a14:m>
                <a:r>
                  <a:rPr lang="en-US" sz="1400" dirty="0"/>
                  <a:t> and </a:t>
                </a:r>
                <a14:m>
                  <m:oMath xmlns:m="http://schemas.openxmlformats.org/officeDocument/2006/math">
                    <m:r>
                      <a:rPr lang="en-US" sz="1400" i="1">
                        <a:latin typeface="Cambria Math" panose="02040503050406030204" pitchFamily="18" charset="0"/>
                      </a:rPr>
                      <m:t>𝑖</m:t>
                    </m:r>
                    <m:r>
                      <a:rPr lang="en-GB" sz="1400" b="0" i="1" smtClean="0">
                        <a:latin typeface="Cambria Math" panose="02040503050406030204" pitchFamily="18" charset="0"/>
                      </a:rPr>
                      <m:t>+1</m:t>
                    </m:r>
                  </m:oMath>
                </a14:m>
                <a:r>
                  <a:rPr lang="en-GB" sz="1400" dirty="0"/>
                  <a:t> in an iteration.  This gives us the probability that a car will pass between the two points in an iteration [2].</a:t>
                </a:r>
              </a:p>
            </p:txBody>
          </p:sp>
        </mc:Choice>
        <mc:Fallback xmlns="">
          <p:sp>
            <p:nvSpPr>
              <p:cNvPr id="39" name="TextBox 38">
                <a:extLst>
                  <a:ext uri="{FF2B5EF4-FFF2-40B4-BE49-F238E27FC236}">
                    <a16:creationId xmlns:a16="http://schemas.microsoft.com/office/drawing/2014/main" id="{66A733B2-963F-48C4-AC89-D8F7A68B5BEA}"/>
                  </a:ext>
                </a:extLst>
              </p:cNvPr>
              <p:cNvSpPr txBox="1">
                <a:spLocks noRot="1" noChangeAspect="1" noMove="1" noResize="1" noEditPoints="1" noAdjustHandles="1" noChangeArrowheads="1" noChangeShapeType="1" noTextEdit="1"/>
              </p:cNvSpPr>
              <p:nvPr/>
            </p:nvSpPr>
            <p:spPr>
              <a:xfrm>
                <a:off x="9953897" y="9124210"/>
                <a:ext cx="4545416" cy="1825308"/>
              </a:xfrm>
              <a:prstGeom prst="rect">
                <a:avLst/>
              </a:prstGeom>
              <a:blipFill>
                <a:blip r:embed="rId7"/>
                <a:stretch>
                  <a:fillRect l="-403" t="-669" r="-537" b="-2676"/>
                </a:stretch>
              </a:blipFill>
            </p:spPr>
            <p:txBody>
              <a:bodyPr/>
              <a:lstStyle/>
              <a:p>
                <a:r>
                  <a:rPr lang="en-GB">
                    <a:noFill/>
                  </a:rPr>
                  <a:t> </a:t>
                </a:r>
              </a:p>
            </p:txBody>
          </p:sp>
        </mc:Fallback>
      </mc:AlternateContent>
      <p:cxnSp>
        <p:nvCxnSpPr>
          <p:cNvPr id="42" name="Straight Connector 41">
            <a:extLst>
              <a:ext uri="{FF2B5EF4-FFF2-40B4-BE49-F238E27FC236}">
                <a16:creationId xmlns:a16="http://schemas.microsoft.com/office/drawing/2014/main" id="{7B285660-65AD-4B0A-86BF-425C10EA3D41}"/>
              </a:ext>
            </a:extLst>
          </p:cNvPr>
          <p:cNvCxnSpPr>
            <a:cxnSpLocks/>
          </p:cNvCxnSpPr>
          <p:nvPr/>
        </p:nvCxnSpPr>
        <p:spPr>
          <a:xfrm>
            <a:off x="7861864" y="16281442"/>
            <a:ext cx="67555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94E29AF-73B6-4049-8E1F-6AA56EE34F72}"/>
              </a:ext>
            </a:extLst>
          </p:cNvPr>
          <p:cNvCxnSpPr>
            <a:cxnSpLocks/>
          </p:cNvCxnSpPr>
          <p:nvPr/>
        </p:nvCxnSpPr>
        <p:spPr>
          <a:xfrm>
            <a:off x="7861864" y="16419992"/>
            <a:ext cx="67555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B4D2FDE6-2280-4BAF-A387-21165F9E39F3}"/>
              </a:ext>
            </a:extLst>
          </p:cNvPr>
          <p:cNvSpPr txBox="1"/>
          <p:nvPr/>
        </p:nvSpPr>
        <p:spPr>
          <a:xfrm>
            <a:off x="549391" y="12147667"/>
            <a:ext cx="3138488" cy="3077766"/>
          </a:xfrm>
          <a:prstGeom prst="rect">
            <a:avLst/>
          </a:prstGeom>
          <a:noFill/>
        </p:spPr>
        <p:txBody>
          <a:bodyPr wrap="square">
            <a:spAutoFit/>
          </a:bodyPr>
          <a:lstStyle/>
          <a:p>
            <a:r>
              <a:rPr lang="en-GB" sz="1400" b="1" u="sng" dirty="0"/>
              <a:t>Car Positions</a:t>
            </a:r>
          </a:p>
          <a:p>
            <a:r>
              <a:rPr lang="en-GB" sz="1200" dirty="0">
                <a:latin typeface="Consolas" panose="020B0609020204030204" pitchFamily="49" charset="0"/>
              </a:rPr>
              <a:t>9.....5..21.6..7.......8..34..</a:t>
            </a:r>
          </a:p>
          <a:p>
            <a:r>
              <a:rPr lang="en-GB" sz="1200" dirty="0">
                <a:latin typeface="Consolas" panose="020B0609020204030204" pitchFamily="49" charset="0"/>
              </a:rPr>
              <a:t>.9......52.1..6.....7....83.4.</a:t>
            </a:r>
          </a:p>
          <a:p>
            <a:r>
              <a:rPr lang="en-GB" sz="1200" dirty="0">
                <a:latin typeface="Consolas" panose="020B0609020204030204" pitchFamily="49" charset="0"/>
              </a:rPr>
              <a:t>4..9....5.2..1...6......78.3..</a:t>
            </a:r>
          </a:p>
          <a:p>
            <a:r>
              <a:rPr lang="en-GB" sz="1200" dirty="0">
                <a:latin typeface="Consolas" panose="020B0609020204030204" pitchFamily="49" charset="0"/>
              </a:rPr>
              <a:t>..4...9..5..2...1....6..7.8.3.</a:t>
            </a:r>
          </a:p>
          <a:p>
            <a:r>
              <a:rPr lang="en-GB" sz="1200" dirty="0">
                <a:latin typeface="Consolas" panose="020B0609020204030204" pitchFamily="49" charset="0"/>
              </a:rPr>
              <a:t>3....4..9..5...2....1..6.7.8..</a:t>
            </a:r>
          </a:p>
          <a:p>
            <a:r>
              <a:rPr lang="en-GB" sz="1200" dirty="0">
                <a:latin typeface="Consolas" panose="020B0609020204030204" pitchFamily="49" charset="0"/>
              </a:rPr>
              <a:t>...3..4...9...5....2..1.6.7..8</a:t>
            </a:r>
          </a:p>
          <a:p>
            <a:r>
              <a:rPr lang="en-GB" sz="1200" dirty="0">
                <a:latin typeface="Consolas" panose="020B0609020204030204" pitchFamily="49" charset="0"/>
              </a:rPr>
              <a:t>..8..3..4....9....5..2.1.6..7.</a:t>
            </a:r>
          </a:p>
          <a:p>
            <a:r>
              <a:rPr lang="en-GB" sz="1200" dirty="0">
                <a:latin typeface="Consolas" panose="020B0609020204030204" pitchFamily="49" charset="0"/>
              </a:rPr>
              <a:t>.7..8..3...4.....9..5.2.1..6..</a:t>
            </a:r>
          </a:p>
          <a:p>
            <a:r>
              <a:rPr lang="en-GB" sz="1200" dirty="0">
                <a:latin typeface="Consolas" panose="020B0609020204030204" pitchFamily="49" charset="0"/>
              </a:rPr>
              <a:t>6..7..8...3....4...9.5.2..1...</a:t>
            </a:r>
          </a:p>
          <a:p>
            <a:r>
              <a:rPr lang="en-GB" sz="1200" dirty="0">
                <a:latin typeface="Consolas" panose="020B0609020204030204" pitchFamily="49" charset="0"/>
              </a:rPr>
              <a:t>..6.7....8....3...4.95...2...1</a:t>
            </a:r>
          </a:p>
          <a:p>
            <a:r>
              <a:rPr lang="en-GB" sz="1200" dirty="0">
                <a:latin typeface="Consolas" panose="020B0609020204030204" pitchFamily="49" charset="0"/>
              </a:rPr>
              <a:t>.1.6.7.......8...3.49.5.....2.</a:t>
            </a:r>
          </a:p>
          <a:p>
            <a:r>
              <a:rPr lang="en-GB" sz="1200" dirty="0">
                <a:latin typeface="Consolas" panose="020B0609020204030204" pitchFamily="49" charset="0"/>
              </a:rPr>
              <a:t>21..6..7........8.349...5.....</a:t>
            </a:r>
          </a:p>
          <a:p>
            <a:r>
              <a:rPr lang="en-GB" sz="1200" dirty="0">
                <a:latin typeface="Consolas" panose="020B0609020204030204" pitchFamily="49" charset="0"/>
              </a:rPr>
              <a:t>2.1...6...7......834.9.....5..</a:t>
            </a:r>
          </a:p>
          <a:p>
            <a:r>
              <a:rPr lang="en-GB" sz="1200" dirty="0">
                <a:latin typeface="Consolas" panose="020B0609020204030204" pitchFamily="49" charset="0"/>
              </a:rPr>
              <a:t>.2..1....6....7..83.4..9.....5</a:t>
            </a:r>
          </a:p>
          <a:p>
            <a:r>
              <a:rPr lang="en-GB" sz="1200" dirty="0">
                <a:latin typeface="Consolas" panose="020B0609020204030204" pitchFamily="49" charset="0"/>
              </a:rPr>
              <a:t>5.2....1....6...783...4...9...</a:t>
            </a:r>
          </a:p>
        </p:txBody>
      </p:sp>
      <p:pic>
        <p:nvPicPr>
          <p:cNvPr id="9" name="Picture 8" descr="A picture containing chart&#10;&#10;Description automatically generated">
            <a:extLst>
              <a:ext uri="{FF2B5EF4-FFF2-40B4-BE49-F238E27FC236}">
                <a16:creationId xmlns:a16="http://schemas.microsoft.com/office/drawing/2014/main" id="{A98B3474-E426-4E3B-8C53-C5E82164E16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31950" y="12387920"/>
            <a:ext cx="3443815" cy="2794948"/>
          </a:xfrm>
          <a:prstGeom prst="rect">
            <a:avLst/>
          </a:prstGeom>
        </p:spPr>
      </p:pic>
      <p:pic>
        <p:nvPicPr>
          <p:cNvPr id="13" name="Picture 12" descr="Chart, line chart&#10;&#10;Description automatically generated">
            <a:extLst>
              <a:ext uri="{FF2B5EF4-FFF2-40B4-BE49-F238E27FC236}">
                <a16:creationId xmlns:a16="http://schemas.microsoft.com/office/drawing/2014/main" id="{759F538E-C0D5-4B1F-91BE-80FC9F43C9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794937" y="10913262"/>
            <a:ext cx="2760139" cy="2070104"/>
          </a:xfrm>
          <a:prstGeom prst="rect">
            <a:avLst/>
          </a:prstGeom>
        </p:spPr>
      </p:pic>
      <p:pic>
        <p:nvPicPr>
          <p:cNvPr id="4" name="Picture 3" descr="Diagram&#10;&#10;Description automatically generated with low confidence">
            <a:extLst>
              <a:ext uri="{FF2B5EF4-FFF2-40B4-BE49-F238E27FC236}">
                <a16:creationId xmlns:a16="http://schemas.microsoft.com/office/drawing/2014/main" id="{CD4E51FE-EACE-497D-AFEB-9682326F47B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043587" y="13094952"/>
            <a:ext cx="2537913" cy="1903435"/>
          </a:xfrm>
          <a:prstGeom prst="rect">
            <a:avLst/>
          </a:prstGeom>
        </p:spPr>
      </p:pic>
      <p:sp>
        <p:nvSpPr>
          <p:cNvPr id="36" name="TextBox 35">
            <a:extLst>
              <a:ext uri="{FF2B5EF4-FFF2-40B4-BE49-F238E27FC236}">
                <a16:creationId xmlns:a16="http://schemas.microsoft.com/office/drawing/2014/main" id="{125F1A3D-2475-46AB-929C-77F62436D5C2}"/>
              </a:ext>
            </a:extLst>
          </p:cNvPr>
          <p:cNvSpPr txBox="1"/>
          <p:nvPr/>
        </p:nvSpPr>
        <p:spPr>
          <a:xfrm>
            <a:off x="7868277" y="19641356"/>
            <a:ext cx="6888235" cy="1710084"/>
          </a:xfrm>
          <a:prstGeom prst="rect">
            <a:avLst/>
          </a:prstGeom>
          <a:noFill/>
        </p:spPr>
        <p:txBody>
          <a:bodyPr wrap="square">
            <a:spAutoFit/>
          </a:bodyPr>
          <a:lstStyle/>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[1] </a:t>
            </a:r>
            <a:r>
              <a:rPr lang="en-GB" sz="1000" dirty="0" err="1">
                <a:effectLst/>
                <a:ea typeface="Times New Roman" panose="02020603050405020304" pitchFamily="18" charset="0"/>
                <a:cs typeface="Times New Roman" panose="02020603050405020304" pitchFamily="18" charset="0"/>
              </a:rPr>
              <a:t>Lárraga</a:t>
            </a:r>
            <a:r>
              <a:rPr lang="en-GB" sz="1000" dirty="0">
                <a:effectLst/>
                <a:ea typeface="Times New Roman" panose="02020603050405020304" pitchFamily="18" charset="0"/>
                <a:cs typeface="Times New Roman" panose="02020603050405020304" pitchFamily="18" charset="0"/>
              </a:rPr>
              <a:t>, M. E., del Río, J. A., &amp; Alvarez-</a:t>
            </a:r>
            <a:r>
              <a:rPr lang="en-GB" sz="1000" dirty="0" err="1">
                <a:effectLst/>
                <a:ea typeface="Times New Roman" panose="02020603050405020304" pitchFamily="18" charset="0"/>
                <a:cs typeface="Times New Roman" panose="02020603050405020304" pitchFamily="18" charset="0"/>
              </a:rPr>
              <a:t>lcaza</a:t>
            </a:r>
            <a:r>
              <a:rPr lang="en-GB" sz="1000" dirty="0">
                <a:effectLst/>
                <a:ea typeface="Times New Roman" panose="02020603050405020304" pitchFamily="18" charset="0"/>
                <a:cs typeface="Times New Roman" panose="02020603050405020304" pitchFamily="18" charset="0"/>
              </a:rPr>
              <a:t>, L. (2005). Cellular automata for one-lane traffic flow </a:t>
            </a:r>
            <a:r>
              <a:rPr lang="en-GB" sz="1000" dirty="0" err="1">
                <a:effectLst/>
                <a:ea typeface="Times New Roman" panose="02020603050405020304" pitchFamily="18" charset="0"/>
                <a:cs typeface="Times New Roman" panose="02020603050405020304" pitchFamily="18" charset="0"/>
              </a:rPr>
              <a:t>modeling</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Transportation Research Part C: Emerging Technologies</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13</a:t>
            </a:r>
            <a:r>
              <a:rPr lang="en-GB" sz="1000" dirty="0">
                <a:effectLst/>
                <a:ea typeface="Times New Roman" panose="02020603050405020304" pitchFamily="18" charset="0"/>
                <a:cs typeface="Times New Roman" panose="02020603050405020304" pitchFamily="18" charset="0"/>
              </a:rPr>
              <a:t>(1), 63–74. https://doi.org/10.1016/J.TRC.2004.12.001</a:t>
            </a:r>
            <a:endParaRPr lang="en-GB" sz="1000" dirty="0">
              <a:effectLst/>
              <a:ea typeface="Calibri" panose="020F0502020204030204" pitchFamily="34" charset="0"/>
              <a:cs typeface="Times New Roman" panose="02020603050405020304" pitchFamily="18" charset="0"/>
            </a:endParaRPr>
          </a:p>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[2] Nagel, K., &amp; </a:t>
            </a:r>
            <a:r>
              <a:rPr lang="en-GB" sz="1000" dirty="0" err="1">
                <a:effectLst/>
                <a:ea typeface="Times New Roman" panose="02020603050405020304" pitchFamily="18" charset="0"/>
                <a:cs typeface="Times New Roman" panose="02020603050405020304" pitchFamily="18" charset="0"/>
              </a:rPr>
              <a:t>Schreckenberg</a:t>
            </a:r>
            <a:r>
              <a:rPr lang="en-GB" sz="1000" dirty="0">
                <a:effectLst/>
                <a:ea typeface="Times New Roman" panose="02020603050405020304" pitchFamily="18" charset="0"/>
                <a:cs typeface="Times New Roman" panose="02020603050405020304" pitchFamily="18" charset="0"/>
              </a:rPr>
              <a:t>, M. (1992). A cellular automaton model for freeway traffic. </a:t>
            </a:r>
            <a:r>
              <a:rPr lang="en-GB" sz="1000" i="1" dirty="0">
                <a:effectLst/>
                <a:ea typeface="Times New Roman" panose="02020603050405020304" pitchFamily="18" charset="0"/>
                <a:cs typeface="Times New Roman" panose="02020603050405020304" pitchFamily="18" charset="0"/>
              </a:rPr>
              <a:t>Journal de Physique I</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2</a:t>
            </a:r>
            <a:r>
              <a:rPr lang="en-GB" sz="1000" dirty="0">
                <a:effectLst/>
                <a:ea typeface="Times New Roman" panose="02020603050405020304" pitchFamily="18" charset="0"/>
                <a:cs typeface="Times New Roman" panose="02020603050405020304" pitchFamily="18" charset="0"/>
              </a:rPr>
              <a:t>(12). https://doi.org/10.1051/jp1:1992277ï</a:t>
            </a:r>
            <a:endParaRPr lang="en-GB" sz="1000" dirty="0">
              <a:effectLst/>
              <a:ea typeface="Calibri" panose="020F0502020204030204" pitchFamily="34" charset="0"/>
              <a:cs typeface="Times New Roman" panose="02020603050405020304" pitchFamily="18" charset="0"/>
            </a:endParaRPr>
          </a:p>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[3] </a:t>
            </a:r>
            <a:r>
              <a:rPr lang="en-GB" sz="1000" dirty="0" err="1">
                <a:effectLst/>
                <a:ea typeface="Times New Roman" panose="02020603050405020304" pitchFamily="18" charset="0"/>
                <a:cs typeface="Times New Roman" panose="02020603050405020304" pitchFamily="18" charset="0"/>
              </a:rPr>
              <a:t>Sugiyamal</a:t>
            </a:r>
            <a:r>
              <a:rPr lang="en-GB" sz="1000" dirty="0">
                <a:effectLst/>
                <a:ea typeface="Times New Roman" panose="02020603050405020304" pitchFamily="18" charset="0"/>
                <a:cs typeface="Times New Roman" panose="02020603050405020304" pitchFamily="18" charset="0"/>
              </a:rPr>
              <a:t>, Y., Fukui, M., Kikuchi, M., </a:t>
            </a:r>
            <a:r>
              <a:rPr lang="en-GB" sz="1000" dirty="0" err="1">
                <a:effectLst/>
                <a:ea typeface="Times New Roman" panose="02020603050405020304" pitchFamily="18" charset="0"/>
                <a:cs typeface="Times New Roman" panose="02020603050405020304" pitchFamily="18" charset="0"/>
              </a:rPr>
              <a:t>Hasebe</a:t>
            </a:r>
            <a:r>
              <a:rPr lang="en-GB" sz="1000" dirty="0">
                <a:effectLst/>
                <a:ea typeface="Times New Roman" panose="02020603050405020304" pitchFamily="18" charset="0"/>
                <a:cs typeface="Times New Roman" panose="02020603050405020304" pitchFamily="18" charset="0"/>
              </a:rPr>
              <a:t>, K., Nakayama, A., Nishinari, K., </a:t>
            </a:r>
            <a:r>
              <a:rPr lang="en-GB" sz="1000" dirty="0" err="1">
                <a:effectLst/>
                <a:ea typeface="Times New Roman" panose="02020603050405020304" pitchFamily="18" charset="0"/>
                <a:cs typeface="Times New Roman" panose="02020603050405020304" pitchFamily="18" charset="0"/>
              </a:rPr>
              <a:t>Tadaki</a:t>
            </a:r>
            <a:r>
              <a:rPr lang="en-GB" sz="1000" dirty="0">
                <a:effectLst/>
                <a:ea typeface="Times New Roman" panose="02020603050405020304" pitchFamily="18" charset="0"/>
                <a:cs typeface="Times New Roman" panose="02020603050405020304" pitchFamily="18" charset="0"/>
              </a:rPr>
              <a:t>, S. I., &amp; Yukawa, S. (2008). Traffic jams without bottlenecks-experimental evidence for the physical mechanism of the formation of a jam. </a:t>
            </a:r>
            <a:r>
              <a:rPr lang="en-GB" sz="1000" i="1" dirty="0">
                <a:effectLst/>
                <a:ea typeface="Times New Roman" panose="02020603050405020304" pitchFamily="18" charset="0"/>
                <a:cs typeface="Times New Roman" panose="02020603050405020304" pitchFamily="18" charset="0"/>
              </a:rPr>
              <a:t>New Journal of Physics</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10</a:t>
            </a:r>
            <a:r>
              <a:rPr lang="en-GB" sz="1000" dirty="0">
                <a:effectLst/>
                <a:ea typeface="Times New Roman" panose="02020603050405020304" pitchFamily="18" charset="0"/>
                <a:cs typeface="Times New Roman" panose="02020603050405020304" pitchFamily="18" charset="0"/>
              </a:rPr>
              <a:t>. </a:t>
            </a:r>
            <a:r>
              <a:rPr lang="en-GB" sz="1000" dirty="0">
                <a:ea typeface="Times New Roman" panose="02020603050405020304" pitchFamily="18" charset="0"/>
                <a:cs typeface="Times New Roman" panose="02020603050405020304" pitchFamily="18" charset="0"/>
              </a:rPr>
              <a:t>https://doi.org/10.1088/1367-2630/10/3/033001</a:t>
            </a:r>
            <a:endParaRPr lang="en-GB" sz="1000" dirty="0">
              <a:effectLst/>
              <a:ea typeface="Times New Roman" panose="02020603050405020304" pitchFamily="18" charset="0"/>
              <a:cs typeface="Times New Roman" panose="02020603050405020304" pitchFamily="18" charset="0"/>
            </a:endParaRPr>
          </a:p>
          <a:p>
            <a:pPr indent="-304800">
              <a:lnSpc>
                <a:spcPct val="107000"/>
              </a:lnSpc>
              <a:spcAft>
                <a:spcPts val="800"/>
              </a:spcAft>
            </a:pPr>
            <a:r>
              <a:rPr lang="en-GB" sz="1000" dirty="0">
                <a:effectLst/>
                <a:ea typeface="Calibri" panose="020F0502020204030204" pitchFamily="34" charset="0"/>
                <a:cs typeface="Times New Roman" panose="02020603050405020304" pitchFamily="18" charset="0"/>
              </a:rPr>
              <a:t>https://github.com/Ironlord10/CelluarTrafficModel</a:t>
            </a:r>
          </a:p>
        </p:txBody>
      </p:sp>
    </p:spTree>
    <p:extLst>
      <p:ext uri="{BB962C8B-B14F-4D97-AF65-F5344CB8AC3E}">
        <p14:creationId xmlns:p14="http://schemas.microsoft.com/office/powerpoint/2010/main" val="15034506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607</TotalTime>
  <Words>1361</Words>
  <Application>Microsoft Office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Consolas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Walker (MSci Theo Phys + App Maths FT)</dc:creator>
  <cp:lastModifiedBy>Samuel Walker (MSci Theo Phys + App Maths FT)</cp:lastModifiedBy>
  <cp:revision>1</cp:revision>
  <dcterms:created xsi:type="dcterms:W3CDTF">2021-12-03T10:06:02Z</dcterms:created>
  <dcterms:modified xsi:type="dcterms:W3CDTF">2021-12-14T12:25:19Z</dcterms:modified>
</cp:coreProperties>
</file>

<file path=docProps/thumbnail.jpeg>
</file>